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87" r:id="rId4"/>
    <p:sldId id="259" r:id="rId5"/>
    <p:sldId id="291" r:id="rId6"/>
    <p:sldId id="278" r:id="rId7"/>
    <p:sldId id="310" r:id="rId8"/>
    <p:sldId id="277" r:id="rId9"/>
    <p:sldId id="303" r:id="rId10"/>
    <p:sldId id="304" r:id="rId11"/>
    <p:sldId id="292" r:id="rId12"/>
    <p:sldId id="261" r:id="rId13"/>
    <p:sldId id="281" r:id="rId14"/>
    <p:sldId id="298" r:id="rId15"/>
    <p:sldId id="294" r:id="rId16"/>
    <p:sldId id="299" r:id="rId17"/>
    <p:sldId id="305" r:id="rId18"/>
    <p:sldId id="306" r:id="rId19"/>
    <p:sldId id="307" r:id="rId20"/>
    <p:sldId id="309" r:id="rId21"/>
    <p:sldId id="300" r:id="rId22"/>
    <p:sldId id="265" r:id="rId23"/>
    <p:sldId id="266" r:id="rId24"/>
    <p:sldId id="308" r:id="rId25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2280" autoAdjust="0"/>
  </p:normalViewPr>
  <p:slideViewPr>
    <p:cSldViewPr snapToGrid="0" snapToObjects="1" showGuides="1">
      <p:cViewPr varScale="1">
        <p:scale>
          <a:sx n="69" d="100"/>
          <a:sy n="69" d="100"/>
        </p:scale>
        <p:origin x="135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="0">
                <a:solidFill>
                  <a:schemeClr val="accent1">
                    <a:lumMod val="50000"/>
                  </a:schemeClr>
                </a:solidFill>
              </a:defRPr>
            </a:pPr>
            <a:r>
              <a:rPr lang="es-CL" b="0" dirty="0" smtClean="0">
                <a:solidFill>
                  <a:schemeClr val="accent1">
                    <a:lumMod val="50000"/>
                  </a:schemeClr>
                </a:solidFill>
              </a:rPr>
              <a:t>El origen de los errores</a:t>
            </a:r>
            <a:endParaRPr lang="es-CL" b="0" dirty="0">
              <a:solidFill>
                <a:schemeClr val="accent1">
                  <a:lumMod val="50000"/>
                </a:schemeClr>
              </a:solidFill>
            </a:endParaRPr>
          </a:p>
        </c:rich>
      </c:tx>
      <c:layout/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Errores</c:v>
                </c:pt>
              </c:strCache>
            </c:strRef>
          </c:tx>
          <c:explosion val="25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s-ES"/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Hoja1!$A$2:$A$5</c:f>
              <c:strCache>
                <c:ptCount val="4"/>
                <c:pt idx="0">
                  <c:v>Requerimientos</c:v>
                </c:pt>
                <c:pt idx="1">
                  <c:v>Diseño</c:v>
                </c:pt>
                <c:pt idx="2">
                  <c:v>Codificación</c:v>
                </c:pt>
                <c:pt idx="3">
                  <c:v>Otros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0.56000000000000005</c:v>
                </c:pt>
                <c:pt idx="1">
                  <c:v>0.27</c:v>
                </c:pt>
                <c:pt idx="2">
                  <c:v>8.0000000000000043E-2</c:v>
                </c:pt>
                <c:pt idx="3">
                  <c:v>9.0000000000000024E-2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AFB-42D7-B4BE-F843E09DDA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  <c:txPr>
        <a:bodyPr/>
        <a:lstStyle/>
        <a:p>
          <a:pPr>
            <a:defRPr lang="es-ES"/>
          </a:pPr>
          <a:endParaRPr lang="es-CL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1B6469-068C-4C99-817E-D1CE298FF5EF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4D7F3A96-0791-4691-854B-9F6E04F681A6}">
      <dgm:prSet phldrT="[Texto]" custT="1"/>
      <dgm:spPr/>
      <dgm:t>
        <a:bodyPr/>
        <a:lstStyle/>
        <a:p>
          <a:r>
            <a:rPr lang="es-CL" sz="1600" dirty="0" smtClean="0"/>
            <a:t>Análisis</a:t>
          </a:r>
          <a:endParaRPr lang="es-CL" sz="1600" dirty="0"/>
        </a:p>
      </dgm:t>
    </dgm:pt>
    <dgm:pt modelId="{ECBAD263-83E6-4DA5-A3BA-49A4CA5E8C45}" type="parTrans" cxnId="{FE1E9FDF-00A9-4885-80E2-5412C8DEE1D9}">
      <dgm:prSet/>
      <dgm:spPr/>
      <dgm:t>
        <a:bodyPr/>
        <a:lstStyle/>
        <a:p>
          <a:endParaRPr lang="es-CL" sz="2400"/>
        </a:p>
      </dgm:t>
    </dgm:pt>
    <dgm:pt modelId="{9839FB4F-FE61-4D07-9AE8-7C98D4707FE5}" type="sibTrans" cxnId="{FE1E9FDF-00A9-4885-80E2-5412C8DEE1D9}">
      <dgm:prSet/>
      <dgm:spPr/>
      <dgm:t>
        <a:bodyPr/>
        <a:lstStyle/>
        <a:p>
          <a:endParaRPr lang="es-CL" sz="2400"/>
        </a:p>
      </dgm:t>
    </dgm:pt>
    <dgm:pt modelId="{0209CF56-564F-44C8-9DBA-2921F7F48C26}">
      <dgm:prSet phldrT="[Texto]" custT="1"/>
      <dgm:spPr/>
      <dgm:t>
        <a:bodyPr/>
        <a:lstStyle/>
        <a:p>
          <a:r>
            <a:rPr lang="es-CL" sz="1400" dirty="0" smtClean="0"/>
            <a:t>Plan de proyecto</a:t>
          </a:r>
          <a:endParaRPr lang="es-CL" sz="1400" dirty="0"/>
        </a:p>
      </dgm:t>
    </dgm:pt>
    <dgm:pt modelId="{00183056-E897-4647-A461-0EC9FAEB3265}" type="parTrans" cxnId="{A2339035-0711-48CE-B073-CDE902FEB16E}">
      <dgm:prSet/>
      <dgm:spPr/>
      <dgm:t>
        <a:bodyPr/>
        <a:lstStyle/>
        <a:p>
          <a:endParaRPr lang="es-CL" sz="2400"/>
        </a:p>
      </dgm:t>
    </dgm:pt>
    <dgm:pt modelId="{4604FDAC-2E08-4B88-945D-3FEA7E6B9354}" type="sibTrans" cxnId="{A2339035-0711-48CE-B073-CDE902FEB16E}">
      <dgm:prSet/>
      <dgm:spPr/>
      <dgm:t>
        <a:bodyPr/>
        <a:lstStyle/>
        <a:p>
          <a:endParaRPr lang="es-CL" sz="2400"/>
        </a:p>
      </dgm:t>
    </dgm:pt>
    <dgm:pt modelId="{680DA682-502A-44D5-8246-E6996DA0192E}">
      <dgm:prSet phldrT="[Texto]" custT="1"/>
      <dgm:spPr/>
      <dgm:t>
        <a:bodyPr/>
        <a:lstStyle/>
        <a:p>
          <a:r>
            <a:rPr lang="es-CL" sz="1400" dirty="0" smtClean="0"/>
            <a:t>Documento ERS</a:t>
          </a:r>
          <a:endParaRPr lang="es-CL" sz="1400" dirty="0"/>
        </a:p>
      </dgm:t>
    </dgm:pt>
    <dgm:pt modelId="{CB62A96F-6D67-4498-86C3-12794C62ADF2}" type="parTrans" cxnId="{658E3A33-3D89-4DE8-A692-4B9BF3186C59}">
      <dgm:prSet/>
      <dgm:spPr/>
      <dgm:t>
        <a:bodyPr/>
        <a:lstStyle/>
        <a:p>
          <a:endParaRPr lang="es-CL" sz="2400"/>
        </a:p>
      </dgm:t>
    </dgm:pt>
    <dgm:pt modelId="{1C12F9AB-1C99-4E04-AD0C-36DE7830FC44}" type="sibTrans" cxnId="{658E3A33-3D89-4DE8-A692-4B9BF3186C59}">
      <dgm:prSet/>
      <dgm:spPr/>
      <dgm:t>
        <a:bodyPr/>
        <a:lstStyle/>
        <a:p>
          <a:endParaRPr lang="es-CL" sz="2400"/>
        </a:p>
      </dgm:t>
    </dgm:pt>
    <dgm:pt modelId="{F5A77B27-15FB-4B25-8A57-66987FC1832B}">
      <dgm:prSet phldrT="[Texto]" custT="1"/>
      <dgm:spPr/>
      <dgm:t>
        <a:bodyPr/>
        <a:lstStyle/>
        <a:p>
          <a:r>
            <a:rPr lang="es-CL" sz="1600" dirty="0" smtClean="0"/>
            <a:t>Diseño</a:t>
          </a:r>
          <a:endParaRPr lang="es-CL" sz="1600" dirty="0"/>
        </a:p>
      </dgm:t>
    </dgm:pt>
    <dgm:pt modelId="{B0CFF27C-89D7-442C-83A8-20D76F8ED27D}" type="parTrans" cxnId="{F076AE5D-B291-4B96-9C82-43311D5663D6}">
      <dgm:prSet/>
      <dgm:spPr/>
      <dgm:t>
        <a:bodyPr/>
        <a:lstStyle/>
        <a:p>
          <a:endParaRPr lang="es-CL" sz="2400"/>
        </a:p>
      </dgm:t>
    </dgm:pt>
    <dgm:pt modelId="{9A5AB187-7AB9-4F6E-8E3F-8A54D50CCA03}" type="sibTrans" cxnId="{F076AE5D-B291-4B96-9C82-43311D5663D6}">
      <dgm:prSet/>
      <dgm:spPr/>
      <dgm:t>
        <a:bodyPr/>
        <a:lstStyle/>
        <a:p>
          <a:endParaRPr lang="es-CL" sz="2400"/>
        </a:p>
      </dgm:t>
    </dgm:pt>
    <dgm:pt modelId="{C12F11B8-B310-4273-AE3A-6016D2EC00AF}">
      <dgm:prSet phldrT="[Texto]" custT="1"/>
      <dgm:spPr/>
      <dgm:t>
        <a:bodyPr/>
        <a:lstStyle/>
        <a:p>
          <a:r>
            <a:rPr lang="es-CL" sz="1400" dirty="0" smtClean="0"/>
            <a:t>Diagramas arquitectura</a:t>
          </a:r>
          <a:endParaRPr lang="es-CL" sz="1400" dirty="0"/>
        </a:p>
      </dgm:t>
    </dgm:pt>
    <dgm:pt modelId="{CBEC8E73-9D1D-4F45-A8E5-00494C190731}" type="parTrans" cxnId="{4E430BB8-104E-4720-BD0C-BB4347982CC4}">
      <dgm:prSet/>
      <dgm:spPr/>
      <dgm:t>
        <a:bodyPr/>
        <a:lstStyle/>
        <a:p>
          <a:endParaRPr lang="es-CL" sz="2400"/>
        </a:p>
      </dgm:t>
    </dgm:pt>
    <dgm:pt modelId="{C0135BDC-EC4B-49B2-8F55-4A6F5AE6A419}" type="sibTrans" cxnId="{4E430BB8-104E-4720-BD0C-BB4347982CC4}">
      <dgm:prSet/>
      <dgm:spPr/>
      <dgm:t>
        <a:bodyPr/>
        <a:lstStyle/>
        <a:p>
          <a:endParaRPr lang="es-CL" sz="2400"/>
        </a:p>
      </dgm:t>
    </dgm:pt>
    <dgm:pt modelId="{42A78463-9AAF-46BF-AF68-FD036C47C01B}">
      <dgm:prSet phldrT="[Texto]" custT="1"/>
      <dgm:spPr/>
      <dgm:t>
        <a:bodyPr/>
        <a:lstStyle/>
        <a:p>
          <a:r>
            <a:rPr lang="es-CL" sz="1600" dirty="0" smtClean="0"/>
            <a:t>Construcción</a:t>
          </a:r>
          <a:endParaRPr lang="es-CL" sz="1600" dirty="0"/>
        </a:p>
      </dgm:t>
    </dgm:pt>
    <dgm:pt modelId="{5750F13E-261E-4BA2-A39B-19A9CAA4B43E}" type="parTrans" cxnId="{1FC845D9-6735-4294-A7AF-B1A7CA1FE1BA}">
      <dgm:prSet/>
      <dgm:spPr/>
      <dgm:t>
        <a:bodyPr/>
        <a:lstStyle/>
        <a:p>
          <a:endParaRPr lang="es-CL" sz="2400"/>
        </a:p>
      </dgm:t>
    </dgm:pt>
    <dgm:pt modelId="{A7FF063E-E800-4F99-A31C-E6B6A37C39B2}" type="sibTrans" cxnId="{1FC845D9-6735-4294-A7AF-B1A7CA1FE1BA}">
      <dgm:prSet/>
      <dgm:spPr/>
      <dgm:t>
        <a:bodyPr/>
        <a:lstStyle/>
        <a:p>
          <a:endParaRPr lang="es-CL" sz="2400"/>
        </a:p>
      </dgm:t>
    </dgm:pt>
    <dgm:pt modelId="{BE9BCCE0-585A-43F8-BFB3-D8B1F71FAADB}">
      <dgm:prSet phldrT="[Texto]" custT="1"/>
      <dgm:spPr/>
      <dgm:t>
        <a:bodyPr/>
        <a:lstStyle/>
        <a:p>
          <a:r>
            <a:rPr lang="es-CL" sz="1400" dirty="0" smtClean="0"/>
            <a:t>Código fuente</a:t>
          </a:r>
          <a:endParaRPr lang="es-CL" sz="1400" dirty="0"/>
        </a:p>
      </dgm:t>
    </dgm:pt>
    <dgm:pt modelId="{7F07C49E-2735-4D44-890D-05946B109E07}" type="parTrans" cxnId="{69AAEC79-8A8C-44AF-BDDA-E8F5D66F6BB5}">
      <dgm:prSet/>
      <dgm:spPr/>
      <dgm:t>
        <a:bodyPr/>
        <a:lstStyle/>
        <a:p>
          <a:endParaRPr lang="es-CL" sz="2400"/>
        </a:p>
      </dgm:t>
    </dgm:pt>
    <dgm:pt modelId="{92202C10-7828-4DA4-AE35-FB5349EE78A8}" type="sibTrans" cxnId="{69AAEC79-8A8C-44AF-BDDA-E8F5D66F6BB5}">
      <dgm:prSet/>
      <dgm:spPr/>
      <dgm:t>
        <a:bodyPr/>
        <a:lstStyle/>
        <a:p>
          <a:endParaRPr lang="es-CL" sz="2400"/>
        </a:p>
      </dgm:t>
    </dgm:pt>
    <dgm:pt modelId="{C8BD83B5-0206-492E-9642-2E86ECFC81BB}">
      <dgm:prSet phldrT="[Texto]" custT="1"/>
      <dgm:spPr/>
      <dgm:t>
        <a:bodyPr/>
        <a:lstStyle/>
        <a:p>
          <a:r>
            <a:rPr lang="es-CL" sz="1600" dirty="0" smtClean="0"/>
            <a:t>Pruebas</a:t>
          </a:r>
          <a:endParaRPr lang="es-CL" sz="1600" dirty="0"/>
        </a:p>
      </dgm:t>
    </dgm:pt>
    <dgm:pt modelId="{FAB8B30A-0013-468A-B21A-DCF1F3B21A66}" type="parTrans" cxnId="{150D10AE-8432-4059-BBC5-CD45C94A8F97}">
      <dgm:prSet/>
      <dgm:spPr/>
      <dgm:t>
        <a:bodyPr/>
        <a:lstStyle/>
        <a:p>
          <a:endParaRPr lang="es-CL" sz="2400"/>
        </a:p>
      </dgm:t>
    </dgm:pt>
    <dgm:pt modelId="{F1C1EFD8-8365-4BA1-80C7-F6793C477C53}" type="sibTrans" cxnId="{150D10AE-8432-4059-BBC5-CD45C94A8F97}">
      <dgm:prSet/>
      <dgm:spPr/>
      <dgm:t>
        <a:bodyPr/>
        <a:lstStyle/>
        <a:p>
          <a:endParaRPr lang="es-CL" sz="2400"/>
        </a:p>
      </dgm:t>
    </dgm:pt>
    <dgm:pt modelId="{19D8F912-4213-474B-B926-D6FEE2ADED98}">
      <dgm:prSet phldrT="[Texto]" custT="1"/>
      <dgm:spPr/>
      <dgm:t>
        <a:bodyPr tIns="0"/>
        <a:lstStyle/>
        <a:p>
          <a:pPr defTabSz="625475"/>
          <a:r>
            <a:rPr lang="es-CL" sz="1400" dirty="0" smtClean="0"/>
            <a:t>Casos de prueba</a:t>
          </a:r>
          <a:endParaRPr lang="es-CL" sz="1400" dirty="0"/>
        </a:p>
      </dgm:t>
    </dgm:pt>
    <dgm:pt modelId="{8F532393-9AB7-4F33-83FC-A49273299F0F}" type="parTrans" cxnId="{2522EEFF-8051-4A2A-92EA-5C248693E293}">
      <dgm:prSet/>
      <dgm:spPr/>
      <dgm:t>
        <a:bodyPr/>
        <a:lstStyle/>
        <a:p>
          <a:endParaRPr lang="es-CL" sz="2400"/>
        </a:p>
      </dgm:t>
    </dgm:pt>
    <dgm:pt modelId="{A07F8FD9-B30F-4387-B52B-24ED553145E4}" type="sibTrans" cxnId="{2522EEFF-8051-4A2A-92EA-5C248693E293}">
      <dgm:prSet/>
      <dgm:spPr/>
      <dgm:t>
        <a:bodyPr/>
        <a:lstStyle/>
        <a:p>
          <a:endParaRPr lang="es-CL" sz="2400"/>
        </a:p>
      </dgm:t>
    </dgm:pt>
    <dgm:pt modelId="{947B52BC-FEAB-4756-A49C-CFF44E50D6DF}">
      <dgm:prSet phldrT="[Texto]" custT="1"/>
      <dgm:spPr/>
      <dgm:t>
        <a:bodyPr tIns="0"/>
        <a:lstStyle/>
        <a:p>
          <a:pPr defTabSz="625475"/>
          <a:r>
            <a:rPr lang="es-CL" sz="1400" dirty="0" smtClean="0"/>
            <a:t>Registro de defectos</a:t>
          </a:r>
          <a:endParaRPr lang="es-CL" sz="1400" dirty="0"/>
        </a:p>
      </dgm:t>
    </dgm:pt>
    <dgm:pt modelId="{214DD9FD-C4C4-4A3D-B54C-05E0E781E251}" type="parTrans" cxnId="{69BE6863-B5BE-42B1-BD46-AC36759BE0F4}">
      <dgm:prSet/>
      <dgm:spPr/>
      <dgm:t>
        <a:bodyPr/>
        <a:lstStyle/>
        <a:p>
          <a:endParaRPr lang="es-CL" sz="2400"/>
        </a:p>
      </dgm:t>
    </dgm:pt>
    <dgm:pt modelId="{A2113BE4-F66F-49DA-BAE1-A7D22D41FCA9}" type="sibTrans" cxnId="{69BE6863-B5BE-42B1-BD46-AC36759BE0F4}">
      <dgm:prSet/>
      <dgm:spPr/>
      <dgm:t>
        <a:bodyPr/>
        <a:lstStyle/>
        <a:p>
          <a:endParaRPr lang="es-CL" sz="2400"/>
        </a:p>
      </dgm:t>
    </dgm:pt>
    <dgm:pt modelId="{498C9CD4-E04E-4E33-8C53-7F53D869C380}">
      <dgm:prSet phldrT="[Texto]" custT="1"/>
      <dgm:spPr/>
      <dgm:t>
        <a:bodyPr tIns="0"/>
        <a:lstStyle/>
        <a:p>
          <a:pPr defTabSz="625475"/>
          <a:r>
            <a:rPr lang="es-CL" sz="1400" dirty="0" smtClean="0"/>
            <a:t>Software corregido</a:t>
          </a:r>
          <a:endParaRPr lang="es-CL" sz="1400" dirty="0"/>
        </a:p>
      </dgm:t>
    </dgm:pt>
    <dgm:pt modelId="{86F5CE87-E4A9-4741-A131-9573065DA804}" type="parTrans" cxnId="{59DE14A3-F619-4D4A-AA52-34DA201603E2}">
      <dgm:prSet/>
      <dgm:spPr/>
      <dgm:t>
        <a:bodyPr/>
        <a:lstStyle/>
        <a:p>
          <a:endParaRPr lang="es-CL" sz="2400"/>
        </a:p>
      </dgm:t>
    </dgm:pt>
    <dgm:pt modelId="{4DCF2107-0494-4625-B03B-CC41558DC903}" type="sibTrans" cxnId="{59DE14A3-F619-4D4A-AA52-34DA201603E2}">
      <dgm:prSet/>
      <dgm:spPr/>
      <dgm:t>
        <a:bodyPr/>
        <a:lstStyle/>
        <a:p>
          <a:endParaRPr lang="es-CL" sz="2400"/>
        </a:p>
      </dgm:t>
    </dgm:pt>
    <dgm:pt modelId="{74A75F4E-05E9-40C3-A91F-BE40712658EB}">
      <dgm:prSet phldrT="[Texto]" custT="1"/>
      <dgm:spPr/>
      <dgm:t>
        <a:bodyPr/>
        <a:lstStyle/>
        <a:p>
          <a:r>
            <a:rPr lang="es-CL" sz="1600" dirty="0" smtClean="0"/>
            <a:t>Implementación</a:t>
          </a:r>
          <a:endParaRPr lang="es-CL" sz="1600" dirty="0"/>
        </a:p>
      </dgm:t>
    </dgm:pt>
    <dgm:pt modelId="{A80A230E-A358-4DE7-B8B5-DC12F9628CB8}" type="parTrans" cxnId="{3ECF58E1-6507-404D-83D1-F8D742494AFF}">
      <dgm:prSet/>
      <dgm:spPr/>
      <dgm:t>
        <a:bodyPr/>
        <a:lstStyle/>
        <a:p>
          <a:endParaRPr lang="es-CL" sz="2400"/>
        </a:p>
      </dgm:t>
    </dgm:pt>
    <dgm:pt modelId="{6E894EE6-91C2-4932-82DC-8B1107432A2C}" type="sibTrans" cxnId="{3ECF58E1-6507-404D-83D1-F8D742494AFF}">
      <dgm:prSet/>
      <dgm:spPr/>
      <dgm:t>
        <a:bodyPr/>
        <a:lstStyle/>
        <a:p>
          <a:endParaRPr lang="es-CL" sz="2400"/>
        </a:p>
      </dgm:t>
    </dgm:pt>
    <dgm:pt modelId="{6874AF75-B185-4A23-AE05-EB6DEABDCE8A}">
      <dgm:prSet phldrT="[Texto]" custT="1"/>
      <dgm:spPr/>
      <dgm:t>
        <a:bodyPr/>
        <a:lstStyle/>
        <a:p>
          <a:r>
            <a:rPr lang="es-CL" sz="1400" dirty="0" smtClean="0"/>
            <a:t>Software instalado</a:t>
          </a:r>
          <a:endParaRPr lang="es-CL" sz="1400" dirty="0"/>
        </a:p>
      </dgm:t>
    </dgm:pt>
    <dgm:pt modelId="{72A82B2C-76F3-47F0-B332-69F0AD266C95}" type="parTrans" cxnId="{568CDE9C-5D96-4373-A7BC-92712A840AA3}">
      <dgm:prSet/>
      <dgm:spPr/>
      <dgm:t>
        <a:bodyPr/>
        <a:lstStyle/>
        <a:p>
          <a:endParaRPr lang="es-CL" sz="2400"/>
        </a:p>
      </dgm:t>
    </dgm:pt>
    <dgm:pt modelId="{DED600AA-1649-4102-A817-ECE48BADC241}" type="sibTrans" cxnId="{568CDE9C-5D96-4373-A7BC-92712A840AA3}">
      <dgm:prSet/>
      <dgm:spPr/>
      <dgm:t>
        <a:bodyPr/>
        <a:lstStyle/>
        <a:p>
          <a:endParaRPr lang="es-CL" sz="2400"/>
        </a:p>
      </dgm:t>
    </dgm:pt>
    <dgm:pt modelId="{701C0710-FE50-4F1D-94F0-1FBB71C9A7CA}">
      <dgm:prSet phldrT="[Texto]" custT="1"/>
      <dgm:spPr/>
      <dgm:t>
        <a:bodyPr/>
        <a:lstStyle/>
        <a:p>
          <a:r>
            <a:rPr lang="es-CL" sz="1400" dirty="0" smtClean="0"/>
            <a:t>Casos de uso</a:t>
          </a:r>
          <a:endParaRPr lang="es-CL" sz="1400" dirty="0"/>
        </a:p>
      </dgm:t>
    </dgm:pt>
    <dgm:pt modelId="{0A209ABB-1F46-48C7-8DB7-EFDA5F935B3A}" type="parTrans" cxnId="{924E782E-4602-44FE-BDF5-30DDAA371DD0}">
      <dgm:prSet/>
      <dgm:spPr/>
      <dgm:t>
        <a:bodyPr/>
        <a:lstStyle/>
        <a:p>
          <a:endParaRPr lang="es-CL" sz="2400"/>
        </a:p>
      </dgm:t>
    </dgm:pt>
    <dgm:pt modelId="{74F3A47D-AD90-4DB6-BA2F-39F565A93D6C}" type="sibTrans" cxnId="{924E782E-4602-44FE-BDF5-30DDAA371DD0}">
      <dgm:prSet/>
      <dgm:spPr/>
      <dgm:t>
        <a:bodyPr/>
        <a:lstStyle/>
        <a:p>
          <a:endParaRPr lang="es-CL" sz="2400"/>
        </a:p>
      </dgm:t>
    </dgm:pt>
    <dgm:pt modelId="{09B8C8B4-135E-4B89-B39A-F1769C77BA57}">
      <dgm:prSet phldrT="[Texto]" custT="1"/>
      <dgm:spPr/>
      <dgm:t>
        <a:bodyPr/>
        <a:lstStyle/>
        <a:p>
          <a:r>
            <a:rPr lang="es-CL" sz="1400" dirty="0" smtClean="0"/>
            <a:t>Modelo ER</a:t>
          </a:r>
          <a:endParaRPr lang="es-CL" sz="1400" dirty="0"/>
        </a:p>
      </dgm:t>
    </dgm:pt>
    <dgm:pt modelId="{9C217183-7C95-426F-9807-6E5055B05B72}" type="parTrans" cxnId="{9E616022-76E3-462F-A5C1-F8AF34B40443}">
      <dgm:prSet/>
      <dgm:spPr/>
      <dgm:t>
        <a:bodyPr/>
        <a:lstStyle/>
        <a:p>
          <a:endParaRPr lang="es-CL" sz="2400"/>
        </a:p>
      </dgm:t>
    </dgm:pt>
    <dgm:pt modelId="{D5355538-C9F9-4AF6-A5AE-A90EF1A2C5A6}" type="sibTrans" cxnId="{9E616022-76E3-462F-A5C1-F8AF34B40443}">
      <dgm:prSet/>
      <dgm:spPr/>
      <dgm:t>
        <a:bodyPr/>
        <a:lstStyle/>
        <a:p>
          <a:endParaRPr lang="es-CL" sz="2400"/>
        </a:p>
      </dgm:t>
    </dgm:pt>
    <dgm:pt modelId="{CD30EC56-90D6-4E33-9D3F-E799295C04C9}">
      <dgm:prSet phldrT="[Texto]" custT="1"/>
      <dgm:spPr/>
      <dgm:t>
        <a:bodyPr/>
        <a:lstStyle/>
        <a:p>
          <a:r>
            <a:rPr lang="es-CL" sz="1400" dirty="0" smtClean="0"/>
            <a:t>Scripts BDD</a:t>
          </a:r>
          <a:endParaRPr lang="es-CL" sz="1400" dirty="0"/>
        </a:p>
      </dgm:t>
    </dgm:pt>
    <dgm:pt modelId="{D87EFEE0-BD24-479E-979D-2DC45ED51B28}" type="parTrans" cxnId="{BE82BE85-8AB9-4A18-A231-DF5281C8F8C5}">
      <dgm:prSet/>
      <dgm:spPr/>
      <dgm:t>
        <a:bodyPr/>
        <a:lstStyle/>
        <a:p>
          <a:endParaRPr lang="es-CL" sz="2400"/>
        </a:p>
      </dgm:t>
    </dgm:pt>
    <dgm:pt modelId="{F980771B-9E53-4944-AC1A-3280657B2BEA}" type="sibTrans" cxnId="{BE82BE85-8AB9-4A18-A231-DF5281C8F8C5}">
      <dgm:prSet/>
      <dgm:spPr/>
      <dgm:t>
        <a:bodyPr/>
        <a:lstStyle/>
        <a:p>
          <a:endParaRPr lang="es-CL" sz="2400"/>
        </a:p>
      </dgm:t>
    </dgm:pt>
    <dgm:pt modelId="{2CDFE641-50CF-43A6-BA83-6C2C7B4E7B6E}">
      <dgm:prSet phldrT="[Texto]" custT="1"/>
      <dgm:spPr/>
      <dgm:t>
        <a:bodyPr/>
        <a:lstStyle/>
        <a:p>
          <a:r>
            <a:rPr lang="es-CL" sz="1400" dirty="0" smtClean="0"/>
            <a:t>Manuales</a:t>
          </a:r>
          <a:endParaRPr lang="es-CL" sz="1400" dirty="0"/>
        </a:p>
      </dgm:t>
    </dgm:pt>
    <dgm:pt modelId="{603576EC-93A9-44F3-9FDC-C3DE1EEC8741}" type="parTrans" cxnId="{AAA3034A-29FC-47D5-A892-90EF8E22F7C6}">
      <dgm:prSet/>
      <dgm:spPr/>
      <dgm:t>
        <a:bodyPr/>
        <a:lstStyle/>
        <a:p>
          <a:endParaRPr lang="es-CL" sz="2400"/>
        </a:p>
      </dgm:t>
    </dgm:pt>
    <dgm:pt modelId="{5EE8A61F-405F-4207-A3CE-65D9E1AA13E5}" type="sibTrans" cxnId="{AAA3034A-29FC-47D5-A892-90EF8E22F7C6}">
      <dgm:prSet/>
      <dgm:spPr/>
      <dgm:t>
        <a:bodyPr/>
        <a:lstStyle/>
        <a:p>
          <a:endParaRPr lang="es-CL" sz="2400"/>
        </a:p>
      </dgm:t>
    </dgm:pt>
    <dgm:pt modelId="{952B3C32-56FD-4A58-BA7C-EF8EF6D518F0}" type="pres">
      <dgm:prSet presAssocID="{951B6469-068C-4C99-817E-D1CE298FF5E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0B1E7AA7-E8D0-422A-A91D-4A7803E8E385}" type="pres">
      <dgm:prSet presAssocID="{951B6469-068C-4C99-817E-D1CE298FF5EF}" presName="tSp" presStyleCnt="0"/>
      <dgm:spPr/>
    </dgm:pt>
    <dgm:pt modelId="{498661E8-8BBA-453C-9CC9-C7027F7B4D0D}" type="pres">
      <dgm:prSet presAssocID="{951B6469-068C-4C99-817E-D1CE298FF5EF}" presName="bSp" presStyleCnt="0"/>
      <dgm:spPr/>
    </dgm:pt>
    <dgm:pt modelId="{0147C20F-E5E4-4F06-B2C7-ADD20DAD51EB}" type="pres">
      <dgm:prSet presAssocID="{951B6469-068C-4C99-817E-D1CE298FF5EF}" presName="process" presStyleCnt="0"/>
      <dgm:spPr/>
    </dgm:pt>
    <dgm:pt modelId="{6B52A858-E3FE-44D6-8BA4-4C474536CD86}" type="pres">
      <dgm:prSet presAssocID="{4D7F3A96-0791-4691-854B-9F6E04F681A6}" presName="composite1" presStyleCnt="0"/>
      <dgm:spPr/>
    </dgm:pt>
    <dgm:pt modelId="{67C84810-4505-47F1-92AB-E6B80AFB9362}" type="pres">
      <dgm:prSet presAssocID="{4D7F3A96-0791-4691-854B-9F6E04F681A6}" presName="dummyNode1" presStyleLbl="node1" presStyleIdx="0" presStyleCnt="5"/>
      <dgm:spPr/>
    </dgm:pt>
    <dgm:pt modelId="{5B496203-ACFC-4944-9579-E974DC041C4F}" type="pres">
      <dgm:prSet presAssocID="{4D7F3A96-0791-4691-854B-9F6E04F681A6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3DCCE4B-41FD-4FD8-82C7-11B5CDC5BBBD}" type="pres">
      <dgm:prSet presAssocID="{4D7F3A96-0791-4691-854B-9F6E04F681A6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C8BBB87-9C0C-4576-8ECB-051E5798D8F4}" type="pres">
      <dgm:prSet presAssocID="{4D7F3A96-0791-4691-854B-9F6E04F681A6}" presName="parentNode1" presStyleLbl="node1" presStyleIdx="0" presStyleCnt="5" custLinFactNeighborX="-2320" custLinFactNeighborY="3620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DD873D7-1EE7-4F55-A1D9-776FD2478380}" type="pres">
      <dgm:prSet presAssocID="{4D7F3A96-0791-4691-854B-9F6E04F681A6}" presName="connSite1" presStyleCnt="0"/>
      <dgm:spPr/>
    </dgm:pt>
    <dgm:pt modelId="{C0F702D5-5391-488B-B958-E7C7A1698F50}" type="pres">
      <dgm:prSet presAssocID="{9839FB4F-FE61-4D07-9AE8-7C98D4707FE5}" presName="Name9" presStyleLbl="sibTrans2D1" presStyleIdx="0" presStyleCnt="4"/>
      <dgm:spPr/>
      <dgm:t>
        <a:bodyPr/>
        <a:lstStyle/>
        <a:p>
          <a:endParaRPr lang="es-CL"/>
        </a:p>
      </dgm:t>
    </dgm:pt>
    <dgm:pt modelId="{BDCBBF35-78B2-405D-83AA-53786114C999}" type="pres">
      <dgm:prSet presAssocID="{F5A77B27-15FB-4B25-8A57-66987FC1832B}" presName="composite2" presStyleCnt="0"/>
      <dgm:spPr/>
    </dgm:pt>
    <dgm:pt modelId="{5D4B565C-D98B-4F9D-8252-2F1420A077DE}" type="pres">
      <dgm:prSet presAssocID="{F5A77B27-15FB-4B25-8A57-66987FC1832B}" presName="dummyNode2" presStyleLbl="node1" presStyleIdx="0" presStyleCnt="5"/>
      <dgm:spPr/>
    </dgm:pt>
    <dgm:pt modelId="{55CF310D-8D72-4876-BE5B-C5227F3495B2}" type="pres">
      <dgm:prSet presAssocID="{F5A77B27-15FB-4B25-8A57-66987FC1832B}" presName="childNode2" presStyleLbl="bgAcc1" presStyleIdx="1" presStyleCnt="5" custScaleY="12340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B6DDEFB-80EC-49BD-80A9-7E91E063A837}" type="pres">
      <dgm:prSet presAssocID="{F5A77B27-15FB-4B25-8A57-66987FC1832B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F84A977-C493-4E10-A995-ACD0DFD62587}" type="pres">
      <dgm:prSet presAssocID="{F5A77B27-15FB-4B25-8A57-66987FC1832B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47DC5A7-F84A-49D6-B487-5183F01DBF4A}" type="pres">
      <dgm:prSet presAssocID="{F5A77B27-15FB-4B25-8A57-66987FC1832B}" presName="connSite2" presStyleCnt="0"/>
      <dgm:spPr/>
    </dgm:pt>
    <dgm:pt modelId="{42A19FC4-4659-4B8A-8A04-BA914A570FE2}" type="pres">
      <dgm:prSet presAssocID="{9A5AB187-7AB9-4F6E-8E3F-8A54D50CCA03}" presName="Name18" presStyleLbl="sibTrans2D1" presStyleIdx="1" presStyleCnt="4"/>
      <dgm:spPr/>
      <dgm:t>
        <a:bodyPr/>
        <a:lstStyle/>
        <a:p>
          <a:endParaRPr lang="es-CL"/>
        </a:p>
      </dgm:t>
    </dgm:pt>
    <dgm:pt modelId="{86ADD0C3-2FB4-40C5-A2DB-CB6C57D2F444}" type="pres">
      <dgm:prSet presAssocID="{42A78463-9AAF-46BF-AF68-FD036C47C01B}" presName="composite1" presStyleCnt="0"/>
      <dgm:spPr/>
    </dgm:pt>
    <dgm:pt modelId="{76D12D2B-CB62-4318-A2D8-98F54E535213}" type="pres">
      <dgm:prSet presAssocID="{42A78463-9AAF-46BF-AF68-FD036C47C01B}" presName="dummyNode1" presStyleLbl="node1" presStyleIdx="1" presStyleCnt="5"/>
      <dgm:spPr/>
    </dgm:pt>
    <dgm:pt modelId="{F1B82237-0943-4BEE-9ED4-0F3105D2EF41}" type="pres">
      <dgm:prSet presAssocID="{42A78463-9AAF-46BF-AF68-FD036C47C01B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4AB0952-51D3-4383-A33B-B7C3948AB16C}" type="pres">
      <dgm:prSet presAssocID="{42A78463-9AAF-46BF-AF68-FD036C47C01B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6CA1D64-D272-41F3-BF7D-D077C9FEC99F}" type="pres">
      <dgm:prSet presAssocID="{42A78463-9AAF-46BF-AF68-FD036C47C01B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0A04F48-472A-42BF-BBE0-504651F31D0A}" type="pres">
      <dgm:prSet presAssocID="{42A78463-9AAF-46BF-AF68-FD036C47C01B}" presName="connSite1" presStyleCnt="0"/>
      <dgm:spPr/>
    </dgm:pt>
    <dgm:pt modelId="{C4EFF154-5EE2-4351-8A7D-7EB66E59EFCC}" type="pres">
      <dgm:prSet presAssocID="{A7FF063E-E800-4F99-A31C-E6B6A37C39B2}" presName="Name9" presStyleLbl="sibTrans2D1" presStyleIdx="2" presStyleCnt="4"/>
      <dgm:spPr/>
      <dgm:t>
        <a:bodyPr/>
        <a:lstStyle/>
        <a:p>
          <a:endParaRPr lang="es-CL"/>
        </a:p>
      </dgm:t>
    </dgm:pt>
    <dgm:pt modelId="{20030A6A-2476-4F74-BB23-26DEBD6EADC8}" type="pres">
      <dgm:prSet presAssocID="{C8BD83B5-0206-492E-9642-2E86ECFC81BB}" presName="composite2" presStyleCnt="0"/>
      <dgm:spPr/>
    </dgm:pt>
    <dgm:pt modelId="{1F5282F1-72EE-45BB-9970-AAB0E085F901}" type="pres">
      <dgm:prSet presAssocID="{C8BD83B5-0206-492E-9642-2E86ECFC81BB}" presName="dummyNode2" presStyleLbl="node1" presStyleIdx="2" presStyleCnt="5"/>
      <dgm:spPr/>
    </dgm:pt>
    <dgm:pt modelId="{ED814645-48BC-4591-84BC-1C021B193327}" type="pres">
      <dgm:prSet presAssocID="{C8BD83B5-0206-492E-9642-2E86ECFC81BB}" presName="childNode2" presStyleLbl="bgAcc1" presStyleIdx="3" presStyleCnt="5" custScaleX="136742" custScaleY="12347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3B95A4E-8120-47C9-BC88-5A0C9F3E34C1}" type="pres">
      <dgm:prSet presAssocID="{C8BD83B5-0206-492E-9642-2E86ECFC81BB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FD2DFD1-B201-48AA-91AD-25B37B0B0ED2}" type="pres">
      <dgm:prSet presAssocID="{C8BD83B5-0206-492E-9642-2E86ECFC81BB}" presName="parentNode2" presStyleLbl="node1" presStyleIdx="3" presStyleCnt="5" custLinFactNeighborX="6321" custLinFactNeighborY="-3496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B475DE9-F1A6-4000-8050-876F243A117F}" type="pres">
      <dgm:prSet presAssocID="{C8BD83B5-0206-492E-9642-2E86ECFC81BB}" presName="connSite2" presStyleCnt="0"/>
      <dgm:spPr/>
    </dgm:pt>
    <dgm:pt modelId="{F587760A-4148-463F-A98E-7C629DFD3EA5}" type="pres">
      <dgm:prSet presAssocID="{F1C1EFD8-8365-4BA1-80C7-F6793C477C53}" presName="Name18" presStyleLbl="sibTrans2D1" presStyleIdx="3" presStyleCnt="4"/>
      <dgm:spPr/>
      <dgm:t>
        <a:bodyPr/>
        <a:lstStyle/>
        <a:p>
          <a:endParaRPr lang="es-CL"/>
        </a:p>
      </dgm:t>
    </dgm:pt>
    <dgm:pt modelId="{8C89242E-C7CA-455F-9FEF-63F4B096C60E}" type="pres">
      <dgm:prSet presAssocID="{74A75F4E-05E9-40C3-A91F-BE40712658EB}" presName="composite1" presStyleCnt="0"/>
      <dgm:spPr/>
    </dgm:pt>
    <dgm:pt modelId="{4C3E386F-19A4-41F7-952D-DFC70303BE94}" type="pres">
      <dgm:prSet presAssocID="{74A75F4E-05E9-40C3-A91F-BE40712658EB}" presName="dummyNode1" presStyleLbl="node1" presStyleIdx="3" presStyleCnt="5"/>
      <dgm:spPr/>
    </dgm:pt>
    <dgm:pt modelId="{99619F30-1C54-40F6-9348-72CF2D9EF435}" type="pres">
      <dgm:prSet presAssocID="{74A75F4E-05E9-40C3-A91F-BE40712658EB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00F0E17-90F9-434C-B3CC-8F897B77C221}" type="pres">
      <dgm:prSet presAssocID="{74A75F4E-05E9-40C3-A91F-BE40712658EB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984B54F-3485-4EF8-BF5B-312368F1AA9A}" type="pres">
      <dgm:prSet presAssocID="{74A75F4E-05E9-40C3-A91F-BE40712658EB}" presName="parentNode1" presStyleLbl="node1" presStyleIdx="4" presStyleCnt="5" custScaleX="11748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A22D4B8-6EB9-40B2-84C9-14C9512293CA}" type="pres">
      <dgm:prSet presAssocID="{74A75F4E-05E9-40C3-A91F-BE40712658EB}" presName="connSite1" presStyleCnt="0"/>
      <dgm:spPr/>
    </dgm:pt>
  </dgm:ptLst>
  <dgm:cxnLst>
    <dgm:cxn modelId="{AFA2D96E-D4D5-4152-A4FF-9F38DC0433AF}" type="presOf" srcId="{951B6469-068C-4C99-817E-D1CE298FF5EF}" destId="{952B3C32-56FD-4A58-BA7C-EF8EF6D518F0}" srcOrd="0" destOrd="0" presId="urn:microsoft.com/office/officeart/2005/8/layout/hProcess4"/>
    <dgm:cxn modelId="{3786129C-A724-47BB-8408-3E1E283CAD28}" type="presOf" srcId="{9A5AB187-7AB9-4F6E-8E3F-8A54D50CCA03}" destId="{42A19FC4-4659-4B8A-8A04-BA914A570FE2}" srcOrd="0" destOrd="0" presId="urn:microsoft.com/office/officeart/2005/8/layout/hProcess4"/>
    <dgm:cxn modelId="{150D10AE-8432-4059-BBC5-CD45C94A8F97}" srcId="{951B6469-068C-4C99-817E-D1CE298FF5EF}" destId="{C8BD83B5-0206-492E-9642-2E86ECFC81BB}" srcOrd="3" destOrd="0" parTransId="{FAB8B30A-0013-468A-B21A-DCF1F3B21A66}" sibTransId="{F1C1EFD8-8365-4BA1-80C7-F6793C477C53}"/>
    <dgm:cxn modelId="{6FBC705E-BF3D-432F-8111-9C8AF9C241CD}" type="presOf" srcId="{C12F11B8-B310-4273-AE3A-6016D2EC00AF}" destId="{55CF310D-8D72-4876-BE5B-C5227F3495B2}" srcOrd="0" destOrd="2" presId="urn:microsoft.com/office/officeart/2005/8/layout/hProcess4"/>
    <dgm:cxn modelId="{568CDE9C-5D96-4373-A7BC-92712A840AA3}" srcId="{74A75F4E-05E9-40C3-A91F-BE40712658EB}" destId="{6874AF75-B185-4A23-AE05-EB6DEABDCE8A}" srcOrd="0" destOrd="0" parTransId="{72A82B2C-76F3-47F0-B332-69F0AD266C95}" sibTransId="{DED600AA-1649-4102-A817-ECE48BADC241}"/>
    <dgm:cxn modelId="{8EA3A012-EBE3-4C00-885B-5F5EE10EB355}" type="presOf" srcId="{2CDFE641-50CF-43A6-BA83-6C2C7B4E7B6E}" destId="{99619F30-1C54-40F6-9348-72CF2D9EF435}" srcOrd="0" destOrd="1" presId="urn:microsoft.com/office/officeart/2005/8/layout/hProcess4"/>
    <dgm:cxn modelId="{BE6E3470-1274-475B-B2FE-B62102C4F052}" type="presOf" srcId="{CD30EC56-90D6-4E33-9D3F-E799295C04C9}" destId="{D4AB0952-51D3-4383-A33B-B7C3948AB16C}" srcOrd="1" destOrd="1" presId="urn:microsoft.com/office/officeart/2005/8/layout/hProcess4"/>
    <dgm:cxn modelId="{AAA3034A-29FC-47D5-A892-90EF8E22F7C6}" srcId="{74A75F4E-05E9-40C3-A91F-BE40712658EB}" destId="{2CDFE641-50CF-43A6-BA83-6C2C7B4E7B6E}" srcOrd="1" destOrd="0" parTransId="{603576EC-93A9-44F3-9FDC-C3DE1EEC8741}" sibTransId="{5EE8A61F-405F-4207-A3CE-65D9E1AA13E5}"/>
    <dgm:cxn modelId="{9EDA393E-DAB4-47F2-95A0-FAF51A663577}" type="presOf" srcId="{F5A77B27-15FB-4B25-8A57-66987FC1832B}" destId="{4F84A977-C493-4E10-A995-ACD0DFD62587}" srcOrd="0" destOrd="0" presId="urn:microsoft.com/office/officeart/2005/8/layout/hProcess4"/>
    <dgm:cxn modelId="{3ECF58E1-6507-404D-83D1-F8D742494AFF}" srcId="{951B6469-068C-4C99-817E-D1CE298FF5EF}" destId="{74A75F4E-05E9-40C3-A91F-BE40712658EB}" srcOrd="4" destOrd="0" parTransId="{A80A230E-A358-4DE7-B8B5-DC12F9628CB8}" sibTransId="{6E894EE6-91C2-4932-82DC-8B1107432A2C}"/>
    <dgm:cxn modelId="{A6DFF8AD-1A41-423B-888A-746634DF8D81}" type="presOf" srcId="{74A75F4E-05E9-40C3-A91F-BE40712658EB}" destId="{D984B54F-3485-4EF8-BF5B-312368F1AA9A}" srcOrd="0" destOrd="0" presId="urn:microsoft.com/office/officeart/2005/8/layout/hProcess4"/>
    <dgm:cxn modelId="{69AAEC79-8A8C-44AF-BDDA-E8F5D66F6BB5}" srcId="{42A78463-9AAF-46BF-AF68-FD036C47C01B}" destId="{BE9BCCE0-585A-43F8-BFB3-D8B1F71FAADB}" srcOrd="0" destOrd="0" parTransId="{7F07C49E-2735-4D44-890D-05946B109E07}" sibTransId="{92202C10-7828-4DA4-AE35-FB5349EE78A8}"/>
    <dgm:cxn modelId="{F85C4932-BEAD-46B1-8BEC-B34146EE5B1D}" type="presOf" srcId="{4D7F3A96-0791-4691-854B-9F6E04F681A6}" destId="{9C8BBB87-9C0C-4576-8ECB-051E5798D8F4}" srcOrd="0" destOrd="0" presId="urn:microsoft.com/office/officeart/2005/8/layout/hProcess4"/>
    <dgm:cxn modelId="{8760AECA-F62A-44EA-9774-DE1FB576201E}" type="presOf" srcId="{42A78463-9AAF-46BF-AF68-FD036C47C01B}" destId="{E6CA1D64-D272-41F3-BF7D-D077C9FEC99F}" srcOrd="0" destOrd="0" presId="urn:microsoft.com/office/officeart/2005/8/layout/hProcess4"/>
    <dgm:cxn modelId="{80DC3FFA-6BCE-4AC6-9888-65B8464773B0}" type="presOf" srcId="{F1C1EFD8-8365-4BA1-80C7-F6793C477C53}" destId="{F587760A-4148-463F-A98E-7C629DFD3EA5}" srcOrd="0" destOrd="0" presId="urn:microsoft.com/office/officeart/2005/8/layout/hProcess4"/>
    <dgm:cxn modelId="{4FA8F5E5-C5D9-484B-899A-62EF8D7E27DD}" type="presOf" srcId="{680DA682-502A-44D5-8246-E6996DA0192E}" destId="{5B496203-ACFC-4944-9579-E974DC041C4F}" srcOrd="0" destOrd="1" presId="urn:microsoft.com/office/officeart/2005/8/layout/hProcess4"/>
    <dgm:cxn modelId="{1FC845D9-6735-4294-A7AF-B1A7CA1FE1BA}" srcId="{951B6469-068C-4C99-817E-D1CE298FF5EF}" destId="{42A78463-9AAF-46BF-AF68-FD036C47C01B}" srcOrd="2" destOrd="0" parTransId="{5750F13E-261E-4BA2-A39B-19A9CAA4B43E}" sibTransId="{A7FF063E-E800-4F99-A31C-E6B6A37C39B2}"/>
    <dgm:cxn modelId="{BE82BE85-8AB9-4A18-A231-DF5281C8F8C5}" srcId="{42A78463-9AAF-46BF-AF68-FD036C47C01B}" destId="{CD30EC56-90D6-4E33-9D3F-E799295C04C9}" srcOrd="1" destOrd="0" parTransId="{D87EFEE0-BD24-479E-979D-2DC45ED51B28}" sibTransId="{F980771B-9E53-4944-AC1A-3280657B2BEA}"/>
    <dgm:cxn modelId="{69BE6863-B5BE-42B1-BD46-AC36759BE0F4}" srcId="{C8BD83B5-0206-492E-9642-2E86ECFC81BB}" destId="{947B52BC-FEAB-4756-A49C-CFF44E50D6DF}" srcOrd="1" destOrd="0" parTransId="{214DD9FD-C4C4-4A3D-B54C-05E0E781E251}" sibTransId="{A2113BE4-F66F-49DA-BAE1-A7D22D41FCA9}"/>
    <dgm:cxn modelId="{498DE2C9-1ECD-4AF8-B07E-400E88D76A0B}" type="presOf" srcId="{19D8F912-4213-474B-B926-D6FEE2ADED98}" destId="{ED814645-48BC-4591-84BC-1C021B193327}" srcOrd="0" destOrd="0" presId="urn:microsoft.com/office/officeart/2005/8/layout/hProcess4"/>
    <dgm:cxn modelId="{B76011A9-4E50-4A23-AED1-EF14CB059E88}" type="presOf" srcId="{19D8F912-4213-474B-B926-D6FEE2ADED98}" destId="{23B95A4E-8120-47C9-BC88-5A0C9F3E34C1}" srcOrd="1" destOrd="0" presId="urn:microsoft.com/office/officeart/2005/8/layout/hProcess4"/>
    <dgm:cxn modelId="{7D957126-D0BD-4F66-990C-8F2CA1F45910}" type="presOf" srcId="{9839FB4F-FE61-4D07-9AE8-7C98D4707FE5}" destId="{C0F702D5-5391-488B-B958-E7C7A1698F50}" srcOrd="0" destOrd="0" presId="urn:microsoft.com/office/officeart/2005/8/layout/hProcess4"/>
    <dgm:cxn modelId="{4E430BB8-104E-4720-BD0C-BB4347982CC4}" srcId="{F5A77B27-15FB-4B25-8A57-66987FC1832B}" destId="{C12F11B8-B310-4273-AE3A-6016D2EC00AF}" srcOrd="2" destOrd="0" parTransId="{CBEC8E73-9D1D-4F45-A8E5-00494C190731}" sibTransId="{C0135BDC-EC4B-49B2-8F55-4A6F5AE6A419}"/>
    <dgm:cxn modelId="{59DE14A3-F619-4D4A-AA52-34DA201603E2}" srcId="{C8BD83B5-0206-492E-9642-2E86ECFC81BB}" destId="{498C9CD4-E04E-4E33-8C53-7F53D869C380}" srcOrd="2" destOrd="0" parTransId="{86F5CE87-E4A9-4741-A131-9573065DA804}" sibTransId="{4DCF2107-0494-4625-B03B-CC41558DC903}"/>
    <dgm:cxn modelId="{FE1E9FDF-00A9-4885-80E2-5412C8DEE1D9}" srcId="{951B6469-068C-4C99-817E-D1CE298FF5EF}" destId="{4D7F3A96-0791-4691-854B-9F6E04F681A6}" srcOrd="0" destOrd="0" parTransId="{ECBAD263-83E6-4DA5-A3BA-49A4CA5E8C45}" sibTransId="{9839FB4F-FE61-4D07-9AE8-7C98D4707FE5}"/>
    <dgm:cxn modelId="{08DCCEE6-0885-461D-921B-8E6DBA1A00E2}" type="presOf" srcId="{6874AF75-B185-4A23-AE05-EB6DEABDCE8A}" destId="{99619F30-1C54-40F6-9348-72CF2D9EF435}" srcOrd="0" destOrd="0" presId="urn:microsoft.com/office/officeart/2005/8/layout/hProcess4"/>
    <dgm:cxn modelId="{924E782E-4602-44FE-BDF5-30DDAA371DD0}" srcId="{F5A77B27-15FB-4B25-8A57-66987FC1832B}" destId="{701C0710-FE50-4F1D-94F0-1FBB71C9A7CA}" srcOrd="0" destOrd="0" parTransId="{0A209ABB-1F46-48C7-8DB7-EFDA5F935B3A}" sibTransId="{74F3A47D-AD90-4DB6-BA2F-39F565A93D6C}"/>
    <dgm:cxn modelId="{EB5A7748-5B77-4EC7-B1DE-5CA0950D7736}" type="presOf" srcId="{701C0710-FE50-4F1D-94F0-1FBB71C9A7CA}" destId="{55CF310D-8D72-4876-BE5B-C5227F3495B2}" srcOrd="0" destOrd="0" presId="urn:microsoft.com/office/officeart/2005/8/layout/hProcess4"/>
    <dgm:cxn modelId="{69E6EB57-BC70-4165-861A-EFF53BEAA8A4}" type="presOf" srcId="{947B52BC-FEAB-4756-A49C-CFF44E50D6DF}" destId="{23B95A4E-8120-47C9-BC88-5A0C9F3E34C1}" srcOrd="1" destOrd="1" presId="urn:microsoft.com/office/officeart/2005/8/layout/hProcess4"/>
    <dgm:cxn modelId="{0D08330A-84FD-482E-B1EE-591BBFDFFD7C}" type="presOf" srcId="{6874AF75-B185-4A23-AE05-EB6DEABDCE8A}" destId="{300F0E17-90F9-434C-B3CC-8F897B77C221}" srcOrd="1" destOrd="0" presId="urn:microsoft.com/office/officeart/2005/8/layout/hProcess4"/>
    <dgm:cxn modelId="{658E3A33-3D89-4DE8-A692-4B9BF3186C59}" srcId="{4D7F3A96-0791-4691-854B-9F6E04F681A6}" destId="{680DA682-502A-44D5-8246-E6996DA0192E}" srcOrd="1" destOrd="0" parTransId="{CB62A96F-6D67-4498-86C3-12794C62ADF2}" sibTransId="{1C12F9AB-1C99-4E04-AD0C-36DE7830FC44}"/>
    <dgm:cxn modelId="{9E616022-76E3-462F-A5C1-F8AF34B40443}" srcId="{F5A77B27-15FB-4B25-8A57-66987FC1832B}" destId="{09B8C8B4-135E-4B89-B39A-F1769C77BA57}" srcOrd="1" destOrd="0" parTransId="{9C217183-7C95-426F-9807-6E5055B05B72}" sibTransId="{D5355538-C9F9-4AF6-A5AE-A90EF1A2C5A6}"/>
    <dgm:cxn modelId="{AF0E4707-A37A-49EB-8D69-773AD5D03594}" type="presOf" srcId="{701C0710-FE50-4F1D-94F0-1FBB71C9A7CA}" destId="{4B6DDEFB-80EC-49BD-80A9-7E91E063A837}" srcOrd="1" destOrd="0" presId="urn:microsoft.com/office/officeart/2005/8/layout/hProcess4"/>
    <dgm:cxn modelId="{3960B21F-C722-4701-9530-8624647393DB}" type="presOf" srcId="{498C9CD4-E04E-4E33-8C53-7F53D869C380}" destId="{ED814645-48BC-4591-84BC-1C021B193327}" srcOrd="0" destOrd="2" presId="urn:microsoft.com/office/officeart/2005/8/layout/hProcess4"/>
    <dgm:cxn modelId="{C5BB43BB-51FE-4D5F-BD54-895C1D399DA4}" type="presOf" srcId="{680DA682-502A-44D5-8246-E6996DA0192E}" destId="{C3DCCE4B-41FD-4FD8-82C7-11B5CDC5BBBD}" srcOrd="1" destOrd="1" presId="urn:microsoft.com/office/officeart/2005/8/layout/hProcess4"/>
    <dgm:cxn modelId="{789AFE80-222F-4706-AD08-58ADDD478392}" type="presOf" srcId="{0209CF56-564F-44C8-9DBA-2921F7F48C26}" destId="{C3DCCE4B-41FD-4FD8-82C7-11B5CDC5BBBD}" srcOrd="1" destOrd="0" presId="urn:microsoft.com/office/officeart/2005/8/layout/hProcess4"/>
    <dgm:cxn modelId="{28D93406-DE62-46DE-B59D-E67491DDD3DA}" type="presOf" srcId="{498C9CD4-E04E-4E33-8C53-7F53D869C380}" destId="{23B95A4E-8120-47C9-BC88-5A0C9F3E34C1}" srcOrd="1" destOrd="2" presId="urn:microsoft.com/office/officeart/2005/8/layout/hProcess4"/>
    <dgm:cxn modelId="{F50BDA30-C4A0-4A1B-886D-108780E6727D}" type="presOf" srcId="{A7FF063E-E800-4F99-A31C-E6B6A37C39B2}" destId="{C4EFF154-5EE2-4351-8A7D-7EB66E59EFCC}" srcOrd="0" destOrd="0" presId="urn:microsoft.com/office/officeart/2005/8/layout/hProcess4"/>
    <dgm:cxn modelId="{F6A9A512-1866-4050-BB22-A661BE196095}" type="presOf" srcId="{BE9BCCE0-585A-43F8-BFB3-D8B1F71FAADB}" destId="{F1B82237-0943-4BEE-9ED4-0F3105D2EF41}" srcOrd="0" destOrd="0" presId="urn:microsoft.com/office/officeart/2005/8/layout/hProcess4"/>
    <dgm:cxn modelId="{EF034211-9C4E-4E4B-A107-46F02608BA44}" type="presOf" srcId="{C8BD83B5-0206-492E-9642-2E86ECFC81BB}" destId="{6FD2DFD1-B201-48AA-91AD-25B37B0B0ED2}" srcOrd="0" destOrd="0" presId="urn:microsoft.com/office/officeart/2005/8/layout/hProcess4"/>
    <dgm:cxn modelId="{9DA960E1-0D01-41A2-BDEA-89EFE34099E7}" type="presOf" srcId="{CD30EC56-90D6-4E33-9D3F-E799295C04C9}" destId="{F1B82237-0943-4BEE-9ED4-0F3105D2EF41}" srcOrd="0" destOrd="1" presId="urn:microsoft.com/office/officeart/2005/8/layout/hProcess4"/>
    <dgm:cxn modelId="{E6218FFB-ABF7-4FF4-BBF1-A3FBF49E716B}" type="presOf" srcId="{09B8C8B4-135E-4B89-B39A-F1769C77BA57}" destId="{55CF310D-8D72-4876-BE5B-C5227F3495B2}" srcOrd="0" destOrd="1" presId="urn:microsoft.com/office/officeart/2005/8/layout/hProcess4"/>
    <dgm:cxn modelId="{A2339035-0711-48CE-B073-CDE902FEB16E}" srcId="{4D7F3A96-0791-4691-854B-9F6E04F681A6}" destId="{0209CF56-564F-44C8-9DBA-2921F7F48C26}" srcOrd="0" destOrd="0" parTransId="{00183056-E897-4647-A461-0EC9FAEB3265}" sibTransId="{4604FDAC-2E08-4B88-945D-3FEA7E6B9354}"/>
    <dgm:cxn modelId="{15B54989-3694-4514-8279-8F1ED8A2F650}" type="presOf" srcId="{09B8C8B4-135E-4B89-B39A-F1769C77BA57}" destId="{4B6DDEFB-80EC-49BD-80A9-7E91E063A837}" srcOrd="1" destOrd="1" presId="urn:microsoft.com/office/officeart/2005/8/layout/hProcess4"/>
    <dgm:cxn modelId="{0C616A6B-537B-4DEF-8A38-9247984BB8DB}" type="presOf" srcId="{BE9BCCE0-585A-43F8-BFB3-D8B1F71FAADB}" destId="{D4AB0952-51D3-4383-A33B-B7C3948AB16C}" srcOrd="1" destOrd="0" presId="urn:microsoft.com/office/officeart/2005/8/layout/hProcess4"/>
    <dgm:cxn modelId="{5A7C1EDB-C3D4-4B9C-8269-045B77C02F9B}" type="presOf" srcId="{2CDFE641-50CF-43A6-BA83-6C2C7B4E7B6E}" destId="{300F0E17-90F9-434C-B3CC-8F897B77C221}" srcOrd="1" destOrd="1" presId="urn:microsoft.com/office/officeart/2005/8/layout/hProcess4"/>
    <dgm:cxn modelId="{2522EEFF-8051-4A2A-92EA-5C248693E293}" srcId="{C8BD83B5-0206-492E-9642-2E86ECFC81BB}" destId="{19D8F912-4213-474B-B926-D6FEE2ADED98}" srcOrd="0" destOrd="0" parTransId="{8F532393-9AB7-4F33-83FC-A49273299F0F}" sibTransId="{A07F8FD9-B30F-4387-B52B-24ED553145E4}"/>
    <dgm:cxn modelId="{489025BE-58D8-465A-BAA1-F3B8973B4B47}" type="presOf" srcId="{C12F11B8-B310-4273-AE3A-6016D2EC00AF}" destId="{4B6DDEFB-80EC-49BD-80A9-7E91E063A837}" srcOrd="1" destOrd="2" presId="urn:microsoft.com/office/officeart/2005/8/layout/hProcess4"/>
    <dgm:cxn modelId="{18398827-2B26-4454-9E14-17F2B1F52D69}" type="presOf" srcId="{947B52BC-FEAB-4756-A49C-CFF44E50D6DF}" destId="{ED814645-48BC-4591-84BC-1C021B193327}" srcOrd="0" destOrd="1" presId="urn:microsoft.com/office/officeart/2005/8/layout/hProcess4"/>
    <dgm:cxn modelId="{EB4507ED-5D7F-4146-8308-90E0FFC18D97}" type="presOf" srcId="{0209CF56-564F-44C8-9DBA-2921F7F48C26}" destId="{5B496203-ACFC-4944-9579-E974DC041C4F}" srcOrd="0" destOrd="0" presId="urn:microsoft.com/office/officeart/2005/8/layout/hProcess4"/>
    <dgm:cxn modelId="{F076AE5D-B291-4B96-9C82-43311D5663D6}" srcId="{951B6469-068C-4C99-817E-D1CE298FF5EF}" destId="{F5A77B27-15FB-4B25-8A57-66987FC1832B}" srcOrd="1" destOrd="0" parTransId="{B0CFF27C-89D7-442C-83A8-20D76F8ED27D}" sibTransId="{9A5AB187-7AB9-4F6E-8E3F-8A54D50CCA03}"/>
    <dgm:cxn modelId="{CD3B5684-DC76-4DA0-9525-F24C2DD27B77}" type="presParOf" srcId="{952B3C32-56FD-4A58-BA7C-EF8EF6D518F0}" destId="{0B1E7AA7-E8D0-422A-A91D-4A7803E8E385}" srcOrd="0" destOrd="0" presId="urn:microsoft.com/office/officeart/2005/8/layout/hProcess4"/>
    <dgm:cxn modelId="{0A5CD9DE-0D18-4C09-8B85-7C50973BA6C2}" type="presParOf" srcId="{952B3C32-56FD-4A58-BA7C-EF8EF6D518F0}" destId="{498661E8-8BBA-453C-9CC9-C7027F7B4D0D}" srcOrd="1" destOrd="0" presId="urn:microsoft.com/office/officeart/2005/8/layout/hProcess4"/>
    <dgm:cxn modelId="{E26F4DB8-2D19-4A6F-A877-3E30DEB5885E}" type="presParOf" srcId="{952B3C32-56FD-4A58-BA7C-EF8EF6D518F0}" destId="{0147C20F-E5E4-4F06-B2C7-ADD20DAD51EB}" srcOrd="2" destOrd="0" presId="urn:microsoft.com/office/officeart/2005/8/layout/hProcess4"/>
    <dgm:cxn modelId="{E3876D8D-A12D-47A3-B4E1-5D6B18913DA9}" type="presParOf" srcId="{0147C20F-E5E4-4F06-B2C7-ADD20DAD51EB}" destId="{6B52A858-E3FE-44D6-8BA4-4C474536CD86}" srcOrd="0" destOrd="0" presId="urn:microsoft.com/office/officeart/2005/8/layout/hProcess4"/>
    <dgm:cxn modelId="{8743C0C4-178D-4FAC-A520-8843E720DBEB}" type="presParOf" srcId="{6B52A858-E3FE-44D6-8BA4-4C474536CD86}" destId="{67C84810-4505-47F1-92AB-E6B80AFB9362}" srcOrd="0" destOrd="0" presId="urn:microsoft.com/office/officeart/2005/8/layout/hProcess4"/>
    <dgm:cxn modelId="{14F07CA2-D95E-4511-BC48-E3EF52072222}" type="presParOf" srcId="{6B52A858-E3FE-44D6-8BA4-4C474536CD86}" destId="{5B496203-ACFC-4944-9579-E974DC041C4F}" srcOrd="1" destOrd="0" presId="urn:microsoft.com/office/officeart/2005/8/layout/hProcess4"/>
    <dgm:cxn modelId="{5B114DD0-9791-4F11-92C2-3D996ABB58AF}" type="presParOf" srcId="{6B52A858-E3FE-44D6-8BA4-4C474536CD86}" destId="{C3DCCE4B-41FD-4FD8-82C7-11B5CDC5BBBD}" srcOrd="2" destOrd="0" presId="urn:microsoft.com/office/officeart/2005/8/layout/hProcess4"/>
    <dgm:cxn modelId="{D420593C-CA68-44AD-8540-CD1875931A9D}" type="presParOf" srcId="{6B52A858-E3FE-44D6-8BA4-4C474536CD86}" destId="{9C8BBB87-9C0C-4576-8ECB-051E5798D8F4}" srcOrd="3" destOrd="0" presId="urn:microsoft.com/office/officeart/2005/8/layout/hProcess4"/>
    <dgm:cxn modelId="{9E0A27C7-6006-4248-812D-3EA5E833DB9F}" type="presParOf" srcId="{6B52A858-E3FE-44D6-8BA4-4C474536CD86}" destId="{2DD873D7-1EE7-4F55-A1D9-776FD2478380}" srcOrd="4" destOrd="0" presId="urn:microsoft.com/office/officeart/2005/8/layout/hProcess4"/>
    <dgm:cxn modelId="{20E6F2E1-01F1-41DA-90CF-7B3E5E8325DF}" type="presParOf" srcId="{0147C20F-E5E4-4F06-B2C7-ADD20DAD51EB}" destId="{C0F702D5-5391-488B-B958-E7C7A1698F50}" srcOrd="1" destOrd="0" presId="urn:microsoft.com/office/officeart/2005/8/layout/hProcess4"/>
    <dgm:cxn modelId="{628D7BA6-D98C-4FAC-93A3-2B067BC7A11F}" type="presParOf" srcId="{0147C20F-E5E4-4F06-B2C7-ADD20DAD51EB}" destId="{BDCBBF35-78B2-405D-83AA-53786114C999}" srcOrd="2" destOrd="0" presId="urn:microsoft.com/office/officeart/2005/8/layout/hProcess4"/>
    <dgm:cxn modelId="{D60F80F9-7202-4C86-B9AB-03EA4E4CD17C}" type="presParOf" srcId="{BDCBBF35-78B2-405D-83AA-53786114C999}" destId="{5D4B565C-D98B-4F9D-8252-2F1420A077DE}" srcOrd="0" destOrd="0" presId="urn:microsoft.com/office/officeart/2005/8/layout/hProcess4"/>
    <dgm:cxn modelId="{2F91FB9E-9C59-44C8-8B1E-976666DF87EB}" type="presParOf" srcId="{BDCBBF35-78B2-405D-83AA-53786114C999}" destId="{55CF310D-8D72-4876-BE5B-C5227F3495B2}" srcOrd="1" destOrd="0" presId="urn:microsoft.com/office/officeart/2005/8/layout/hProcess4"/>
    <dgm:cxn modelId="{3604C565-A06C-4580-8BB6-C14D7C779E17}" type="presParOf" srcId="{BDCBBF35-78B2-405D-83AA-53786114C999}" destId="{4B6DDEFB-80EC-49BD-80A9-7E91E063A837}" srcOrd="2" destOrd="0" presId="urn:microsoft.com/office/officeart/2005/8/layout/hProcess4"/>
    <dgm:cxn modelId="{98A39861-F15B-4C50-B183-85E18F4B39BD}" type="presParOf" srcId="{BDCBBF35-78B2-405D-83AA-53786114C999}" destId="{4F84A977-C493-4E10-A995-ACD0DFD62587}" srcOrd="3" destOrd="0" presId="urn:microsoft.com/office/officeart/2005/8/layout/hProcess4"/>
    <dgm:cxn modelId="{D9D90540-1F3C-47F6-8E1B-5E10966C13BD}" type="presParOf" srcId="{BDCBBF35-78B2-405D-83AA-53786114C999}" destId="{E47DC5A7-F84A-49D6-B487-5183F01DBF4A}" srcOrd="4" destOrd="0" presId="urn:microsoft.com/office/officeart/2005/8/layout/hProcess4"/>
    <dgm:cxn modelId="{6E4F424B-340B-4C3F-8BBD-28F815D27725}" type="presParOf" srcId="{0147C20F-E5E4-4F06-B2C7-ADD20DAD51EB}" destId="{42A19FC4-4659-4B8A-8A04-BA914A570FE2}" srcOrd="3" destOrd="0" presId="urn:microsoft.com/office/officeart/2005/8/layout/hProcess4"/>
    <dgm:cxn modelId="{1CA8793C-DB10-4E42-B066-0EDD04A4DA08}" type="presParOf" srcId="{0147C20F-E5E4-4F06-B2C7-ADD20DAD51EB}" destId="{86ADD0C3-2FB4-40C5-A2DB-CB6C57D2F444}" srcOrd="4" destOrd="0" presId="urn:microsoft.com/office/officeart/2005/8/layout/hProcess4"/>
    <dgm:cxn modelId="{08BC9913-F659-4AD2-9B51-494389D19024}" type="presParOf" srcId="{86ADD0C3-2FB4-40C5-A2DB-CB6C57D2F444}" destId="{76D12D2B-CB62-4318-A2D8-98F54E535213}" srcOrd="0" destOrd="0" presId="urn:microsoft.com/office/officeart/2005/8/layout/hProcess4"/>
    <dgm:cxn modelId="{864CCBBB-4970-4545-82F9-90EF4A28803E}" type="presParOf" srcId="{86ADD0C3-2FB4-40C5-A2DB-CB6C57D2F444}" destId="{F1B82237-0943-4BEE-9ED4-0F3105D2EF41}" srcOrd="1" destOrd="0" presId="urn:microsoft.com/office/officeart/2005/8/layout/hProcess4"/>
    <dgm:cxn modelId="{BC269B78-4462-43F0-A344-FFC5F01B2F4A}" type="presParOf" srcId="{86ADD0C3-2FB4-40C5-A2DB-CB6C57D2F444}" destId="{D4AB0952-51D3-4383-A33B-B7C3948AB16C}" srcOrd="2" destOrd="0" presId="urn:microsoft.com/office/officeart/2005/8/layout/hProcess4"/>
    <dgm:cxn modelId="{D5474695-CEA6-44C7-BCE1-478C24A22E39}" type="presParOf" srcId="{86ADD0C3-2FB4-40C5-A2DB-CB6C57D2F444}" destId="{E6CA1D64-D272-41F3-BF7D-D077C9FEC99F}" srcOrd="3" destOrd="0" presId="urn:microsoft.com/office/officeart/2005/8/layout/hProcess4"/>
    <dgm:cxn modelId="{3559FC4B-8E62-4DFF-99C6-55B198F2CBDD}" type="presParOf" srcId="{86ADD0C3-2FB4-40C5-A2DB-CB6C57D2F444}" destId="{40A04F48-472A-42BF-BBE0-504651F31D0A}" srcOrd="4" destOrd="0" presId="urn:microsoft.com/office/officeart/2005/8/layout/hProcess4"/>
    <dgm:cxn modelId="{D469F4BF-AF4C-4172-AA90-77045715ADD0}" type="presParOf" srcId="{0147C20F-E5E4-4F06-B2C7-ADD20DAD51EB}" destId="{C4EFF154-5EE2-4351-8A7D-7EB66E59EFCC}" srcOrd="5" destOrd="0" presId="urn:microsoft.com/office/officeart/2005/8/layout/hProcess4"/>
    <dgm:cxn modelId="{540EC44B-3A30-4AB9-80F4-97DD72DBB992}" type="presParOf" srcId="{0147C20F-E5E4-4F06-B2C7-ADD20DAD51EB}" destId="{20030A6A-2476-4F74-BB23-26DEBD6EADC8}" srcOrd="6" destOrd="0" presId="urn:microsoft.com/office/officeart/2005/8/layout/hProcess4"/>
    <dgm:cxn modelId="{A4C04D8B-FB7D-4E76-98C8-8C65CF9AA34F}" type="presParOf" srcId="{20030A6A-2476-4F74-BB23-26DEBD6EADC8}" destId="{1F5282F1-72EE-45BB-9970-AAB0E085F901}" srcOrd="0" destOrd="0" presId="urn:microsoft.com/office/officeart/2005/8/layout/hProcess4"/>
    <dgm:cxn modelId="{76DD152C-B67C-4EDE-A355-76852F3C7CCC}" type="presParOf" srcId="{20030A6A-2476-4F74-BB23-26DEBD6EADC8}" destId="{ED814645-48BC-4591-84BC-1C021B193327}" srcOrd="1" destOrd="0" presId="urn:microsoft.com/office/officeart/2005/8/layout/hProcess4"/>
    <dgm:cxn modelId="{F09BDEFB-1EC9-47DF-B9D2-B41F0796D577}" type="presParOf" srcId="{20030A6A-2476-4F74-BB23-26DEBD6EADC8}" destId="{23B95A4E-8120-47C9-BC88-5A0C9F3E34C1}" srcOrd="2" destOrd="0" presId="urn:microsoft.com/office/officeart/2005/8/layout/hProcess4"/>
    <dgm:cxn modelId="{20BAB332-9163-482B-92F5-F55992D00C82}" type="presParOf" srcId="{20030A6A-2476-4F74-BB23-26DEBD6EADC8}" destId="{6FD2DFD1-B201-48AA-91AD-25B37B0B0ED2}" srcOrd="3" destOrd="0" presId="urn:microsoft.com/office/officeart/2005/8/layout/hProcess4"/>
    <dgm:cxn modelId="{9237E8F9-1214-44A9-AC07-CEC0DE0CE21C}" type="presParOf" srcId="{20030A6A-2476-4F74-BB23-26DEBD6EADC8}" destId="{DB475DE9-F1A6-4000-8050-876F243A117F}" srcOrd="4" destOrd="0" presId="urn:microsoft.com/office/officeart/2005/8/layout/hProcess4"/>
    <dgm:cxn modelId="{B8D33DC2-65D1-4AD9-A9E3-6B9E57E1B3C5}" type="presParOf" srcId="{0147C20F-E5E4-4F06-B2C7-ADD20DAD51EB}" destId="{F587760A-4148-463F-A98E-7C629DFD3EA5}" srcOrd="7" destOrd="0" presId="urn:microsoft.com/office/officeart/2005/8/layout/hProcess4"/>
    <dgm:cxn modelId="{B72F2CE7-2E0D-418C-91B4-24B9C4C34B7E}" type="presParOf" srcId="{0147C20F-E5E4-4F06-B2C7-ADD20DAD51EB}" destId="{8C89242E-C7CA-455F-9FEF-63F4B096C60E}" srcOrd="8" destOrd="0" presId="urn:microsoft.com/office/officeart/2005/8/layout/hProcess4"/>
    <dgm:cxn modelId="{C125F24D-A60E-4B3C-812D-C36F6E444813}" type="presParOf" srcId="{8C89242E-C7CA-455F-9FEF-63F4B096C60E}" destId="{4C3E386F-19A4-41F7-952D-DFC70303BE94}" srcOrd="0" destOrd="0" presId="urn:microsoft.com/office/officeart/2005/8/layout/hProcess4"/>
    <dgm:cxn modelId="{82E940D7-47CF-4550-A576-D2627642BA7F}" type="presParOf" srcId="{8C89242E-C7CA-455F-9FEF-63F4B096C60E}" destId="{99619F30-1C54-40F6-9348-72CF2D9EF435}" srcOrd="1" destOrd="0" presId="urn:microsoft.com/office/officeart/2005/8/layout/hProcess4"/>
    <dgm:cxn modelId="{7337824F-5CA6-4F13-9BED-06498EBC44FD}" type="presParOf" srcId="{8C89242E-C7CA-455F-9FEF-63F4B096C60E}" destId="{300F0E17-90F9-434C-B3CC-8F897B77C221}" srcOrd="2" destOrd="0" presId="urn:microsoft.com/office/officeart/2005/8/layout/hProcess4"/>
    <dgm:cxn modelId="{45570055-25F3-4FBB-8196-96DBDB9DFABE}" type="presParOf" srcId="{8C89242E-C7CA-455F-9FEF-63F4B096C60E}" destId="{D984B54F-3485-4EF8-BF5B-312368F1AA9A}" srcOrd="3" destOrd="0" presId="urn:microsoft.com/office/officeart/2005/8/layout/hProcess4"/>
    <dgm:cxn modelId="{B004A8E1-3821-441E-A091-65E6B385C5B2}" type="presParOf" srcId="{8C89242E-C7CA-455F-9FEF-63F4B096C60E}" destId="{BA22D4B8-6EB9-40B2-84C9-14C9512293C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7F23BE-BDA0-4710-9F49-3EA32632EBCA}" type="doc">
      <dgm:prSet loTypeId="urn:microsoft.com/office/officeart/2005/8/layout/bList2" loCatId="list" qsTypeId="urn:microsoft.com/office/officeart/2005/8/quickstyle/simple1" qsCatId="simple" csTypeId="urn:microsoft.com/office/officeart/2005/8/colors/colorful1" csCatId="colorful" phldr="1"/>
      <dgm:spPr/>
    </dgm:pt>
    <dgm:pt modelId="{FDED7D22-9C17-4786-8803-551154F45F17}">
      <dgm:prSet phldrT="[Texto]" custT="1"/>
      <dgm:spPr/>
      <dgm:t>
        <a:bodyPr/>
        <a:lstStyle/>
        <a:p>
          <a:r>
            <a:rPr lang="es-CL" sz="1600" dirty="0" smtClean="0"/>
            <a:t>Priorizar</a:t>
          </a:r>
          <a:endParaRPr lang="es-CL" sz="1600" dirty="0"/>
        </a:p>
      </dgm:t>
    </dgm:pt>
    <dgm:pt modelId="{0EDB7672-813F-49E8-A455-44928426B29E}" type="parTrans" cxnId="{2E9DB9F0-DCC6-4D54-9DED-33303324B41E}">
      <dgm:prSet/>
      <dgm:spPr/>
      <dgm:t>
        <a:bodyPr/>
        <a:lstStyle/>
        <a:p>
          <a:endParaRPr lang="es-CL" sz="2800"/>
        </a:p>
      </dgm:t>
    </dgm:pt>
    <dgm:pt modelId="{98B564A0-E8EC-4F1B-AD5C-B4973C206FFE}" type="sibTrans" cxnId="{2E9DB9F0-DCC6-4D54-9DED-33303324B41E}">
      <dgm:prSet/>
      <dgm:spPr/>
      <dgm:t>
        <a:bodyPr/>
        <a:lstStyle/>
        <a:p>
          <a:endParaRPr lang="es-CL" sz="2800"/>
        </a:p>
      </dgm:t>
    </dgm:pt>
    <dgm:pt modelId="{C91CF310-67EB-4B83-B183-D9D299E66FAA}">
      <dgm:prSet phldrT="[Texto]" custT="1"/>
      <dgm:spPr/>
      <dgm:t>
        <a:bodyPr/>
        <a:lstStyle/>
        <a:p>
          <a:r>
            <a:rPr lang="es-CL" sz="1600" dirty="0" smtClean="0"/>
            <a:t>Definir plan</a:t>
          </a:r>
          <a:endParaRPr lang="es-CL" sz="1600" dirty="0"/>
        </a:p>
      </dgm:t>
    </dgm:pt>
    <dgm:pt modelId="{809CD3E1-4DC4-4C3B-8D35-BD7564934BBF}" type="parTrans" cxnId="{A83369B0-145F-4C74-AF5F-A294BEA83609}">
      <dgm:prSet/>
      <dgm:spPr/>
      <dgm:t>
        <a:bodyPr/>
        <a:lstStyle/>
        <a:p>
          <a:endParaRPr lang="es-CL" sz="2800"/>
        </a:p>
      </dgm:t>
    </dgm:pt>
    <dgm:pt modelId="{024A7B51-D969-4E2C-991B-C1597F1CBFA8}" type="sibTrans" cxnId="{A83369B0-145F-4C74-AF5F-A294BEA83609}">
      <dgm:prSet/>
      <dgm:spPr/>
      <dgm:t>
        <a:bodyPr/>
        <a:lstStyle/>
        <a:p>
          <a:endParaRPr lang="es-CL" sz="2800"/>
        </a:p>
      </dgm:t>
    </dgm:pt>
    <dgm:pt modelId="{06261680-33D8-440B-A448-EE29383A9750}">
      <dgm:prSet phldrT="[Texto]" custT="1"/>
      <dgm:spPr/>
      <dgm:t>
        <a:bodyPr/>
        <a:lstStyle/>
        <a:p>
          <a:r>
            <a:rPr lang="es-CL" sz="1600" dirty="0" smtClean="0"/>
            <a:t>Pruebas a través del ciclo de vida del software</a:t>
          </a:r>
          <a:endParaRPr lang="es-CL" sz="1600" dirty="0"/>
        </a:p>
      </dgm:t>
    </dgm:pt>
    <dgm:pt modelId="{4BA40BFE-C712-4BCC-AAA7-9B0A8CE1F094}" type="parTrans" cxnId="{1F37F8F2-165B-4490-9C28-56C55478D18F}">
      <dgm:prSet/>
      <dgm:spPr/>
      <dgm:t>
        <a:bodyPr/>
        <a:lstStyle/>
        <a:p>
          <a:endParaRPr lang="es-CL" sz="2800"/>
        </a:p>
      </dgm:t>
    </dgm:pt>
    <dgm:pt modelId="{B9CF499B-5CFA-46A1-8E61-B021517C97D4}" type="sibTrans" cxnId="{1F37F8F2-165B-4490-9C28-56C55478D18F}">
      <dgm:prSet/>
      <dgm:spPr/>
      <dgm:t>
        <a:bodyPr/>
        <a:lstStyle/>
        <a:p>
          <a:endParaRPr lang="es-CL" sz="2800"/>
        </a:p>
      </dgm:t>
    </dgm:pt>
    <dgm:pt modelId="{E4F3C573-1673-42E9-860B-AE6602EDE35F}">
      <dgm:prSet phldrT="[Texto]" custT="1"/>
      <dgm:spPr/>
      <dgm:t>
        <a:bodyPr/>
        <a:lstStyle/>
        <a:p>
          <a:r>
            <a:rPr lang="es-CL" sz="1300" dirty="0" smtClean="0"/>
            <a:t>Objetivos, Ámbito</a:t>
          </a:r>
          <a:endParaRPr lang="es-CL" sz="1300" dirty="0"/>
        </a:p>
      </dgm:t>
    </dgm:pt>
    <dgm:pt modelId="{9E596099-A031-4D02-9355-B558C0603145}" type="parTrans" cxnId="{13DF06CA-726A-422B-916B-613B4DB2B423}">
      <dgm:prSet/>
      <dgm:spPr/>
      <dgm:t>
        <a:bodyPr/>
        <a:lstStyle/>
        <a:p>
          <a:endParaRPr lang="es-CL" sz="2800"/>
        </a:p>
      </dgm:t>
    </dgm:pt>
    <dgm:pt modelId="{8D50F35B-A241-4387-A7B2-B9D4FC136D93}" type="sibTrans" cxnId="{13DF06CA-726A-422B-916B-613B4DB2B423}">
      <dgm:prSet/>
      <dgm:spPr/>
      <dgm:t>
        <a:bodyPr/>
        <a:lstStyle/>
        <a:p>
          <a:endParaRPr lang="es-CL" sz="2800"/>
        </a:p>
      </dgm:t>
    </dgm:pt>
    <dgm:pt modelId="{A2CD96F3-C290-47D3-BD37-B9FA95566B6C}">
      <dgm:prSet phldrT="[Texto]" custT="1"/>
      <dgm:spPr/>
      <dgm:t>
        <a:bodyPr/>
        <a:lstStyle/>
        <a:p>
          <a:r>
            <a:rPr lang="es-CL" sz="1300" dirty="0" smtClean="0"/>
            <a:t>Responsabilidades</a:t>
          </a:r>
          <a:endParaRPr lang="es-CL" sz="1300" dirty="0"/>
        </a:p>
      </dgm:t>
    </dgm:pt>
    <dgm:pt modelId="{8C2E93A4-6BF0-4040-9C5A-49D5227AD02F}" type="parTrans" cxnId="{F869FBBA-0905-44CE-87B4-0DFDAC907C06}">
      <dgm:prSet/>
      <dgm:spPr/>
      <dgm:t>
        <a:bodyPr/>
        <a:lstStyle/>
        <a:p>
          <a:endParaRPr lang="es-CL" sz="2800"/>
        </a:p>
      </dgm:t>
    </dgm:pt>
    <dgm:pt modelId="{FF114745-C7E3-4A66-AB47-CA27712F119F}" type="sibTrans" cxnId="{F869FBBA-0905-44CE-87B4-0DFDAC907C06}">
      <dgm:prSet/>
      <dgm:spPr/>
      <dgm:t>
        <a:bodyPr/>
        <a:lstStyle/>
        <a:p>
          <a:endParaRPr lang="es-CL" sz="2800"/>
        </a:p>
      </dgm:t>
    </dgm:pt>
    <dgm:pt modelId="{A091F5DC-2EAB-4866-982C-A54A06B0C23D}">
      <dgm:prSet phldrT="[Texto]" custT="1"/>
      <dgm:spPr/>
      <dgm:t>
        <a:bodyPr/>
        <a:lstStyle/>
        <a:p>
          <a:r>
            <a:rPr lang="es-CL" sz="1300" dirty="0" smtClean="0"/>
            <a:t>Tipos de pruebas</a:t>
          </a:r>
          <a:endParaRPr lang="es-CL" sz="1300" dirty="0"/>
        </a:p>
      </dgm:t>
    </dgm:pt>
    <dgm:pt modelId="{56871625-6069-44C7-A950-34EDE0B5CE5C}" type="parTrans" cxnId="{F035A146-071D-4E96-B4BE-189769D48B66}">
      <dgm:prSet/>
      <dgm:spPr/>
      <dgm:t>
        <a:bodyPr/>
        <a:lstStyle/>
        <a:p>
          <a:endParaRPr lang="es-CL" sz="2800"/>
        </a:p>
      </dgm:t>
    </dgm:pt>
    <dgm:pt modelId="{E1513F42-B882-4A3E-8C40-61ECF8ED03EB}" type="sibTrans" cxnId="{F035A146-071D-4E96-B4BE-189769D48B66}">
      <dgm:prSet/>
      <dgm:spPr/>
      <dgm:t>
        <a:bodyPr/>
        <a:lstStyle/>
        <a:p>
          <a:endParaRPr lang="es-CL" sz="2800"/>
        </a:p>
      </dgm:t>
    </dgm:pt>
    <dgm:pt modelId="{C0C206FC-B5DB-4D10-B9E0-E0DFE1FFC1E9}">
      <dgm:prSet phldrT="[Texto]" custT="1"/>
      <dgm:spPr/>
      <dgm:t>
        <a:bodyPr/>
        <a:lstStyle/>
        <a:p>
          <a:r>
            <a:rPr lang="es-CL" sz="1300" dirty="0" smtClean="0"/>
            <a:t>Herramientas</a:t>
          </a:r>
          <a:endParaRPr lang="es-CL" sz="1300" dirty="0"/>
        </a:p>
      </dgm:t>
    </dgm:pt>
    <dgm:pt modelId="{8D58F59E-93BA-4DFB-A615-95D6B6FB538A}" type="parTrans" cxnId="{BE3FA1E6-210F-4CD2-B144-5E2173E89FEE}">
      <dgm:prSet/>
      <dgm:spPr/>
      <dgm:t>
        <a:bodyPr/>
        <a:lstStyle/>
        <a:p>
          <a:endParaRPr lang="es-CL" sz="2800"/>
        </a:p>
      </dgm:t>
    </dgm:pt>
    <dgm:pt modelId="{7B799C15-0F76-4034-822B-2A9719BFE604}" type="sibTrans" cxnId="{BE3FA1E6-210F-4CD2-B144-5E2173E89FEE}">
      <dgm:prSet/>
      <dgm:spPr/>
      <dgm:t>
        <a:bodyPr/>
        <a:lstStyle/>
        <a:p>
          <a:endParaRPr lang="es-CL" sz="2800"/>
        </a:p>
      </dgm:t>
    </dgm:pt>
    <dgm:pt modelId="{91913871-D16C-4764-9BDC-C075AFA5502D}">
      <dgm:prSet phldrT="[Texto]" custT="1"/>
      <dgm:spPr/>
      <dgm:t>
        <a:bodyPr/>
        <a:lstStyle/>
        <a:p>
          <a:r>
            <a:rPr lang="es-CL" sz="1300" dirty="0" smtClean="0"/>
            <a:t>Tiempo, Recursos, Término.</a:t>
          </a:r>
          <a:endParaRPr lang="es-CL" sz="1300" dirty="0"/>
        </a:p>
      </dgm:t>
    </dgm:pt>
    <dgm:pt modelId="{71A9F68D-E6B1-4F37-B0AE-ED6A6309FE27}" type="parTrans" cxnId="{FDEB53FD-A5E6-41DC-9E89-3EB350B61495}">
      <dgm:prSet/>
      <dgm:spPr/>
      <dgm:t>
        <a:bodyPr/>
        <a:lstStyle/>
        <a:p>
          <a:endParaRPr lang="es-CL" sz="2800"/>
        </a:p>
      </dgm:t>
    </dgm:pt>
    <dgm:pt modelId="{AB130902-EF92-4DF1-AF3A-B75578F77246}" type="sibTrans" cxnId="{FDEB53FD-A5E6-41DC-9E89-3EB350B61495}">
      <dgm:prSet/>
      <dgm:spPr/>
      <dgm:t>
        <a:bodyPr/>
        <a:lstStyle/>
        <a:p>
          <a:endParaRPr lang="es-CL" sz="2800"/>
        </a:p>
      </dgm:t>
    </dgm:pt>
    <dgm:pt modelId="{650980C4-7E47-45E5-87B9-94C63548C954}">
      <dgm:prSet phldrT="[Texto]" custT="1"/>
      <dgm:spPr/>
      <dgm:t>
        <a:bodyPr/>
        <a:lstStyle/>
        <a:p>
          <a:r>
            <a:rPr lang="es-CL" sz="1600" dirty="0" smtClean="0"/>
            <a:t>Diseños de casos de prueba</a:t>
          </a:r>
          <a:endParaRPr lang="es-CL" sz="1600" dirty="0"/>
        </a:p>
      </dgm:t>
    </dgm:pt>
    <dgm:pt modelId="{1C89362E-1284-47F0-9442-AE7956A5A15A}" type="parTrans" cxnId="{61FB6C81-4E8D-40D0-9B2A-7ADADD827F9E}">
      <dgm:prSet/>
      <dgm:spPr/>
      <dgm:t>
        <a:bodyPr/>
        <a:lstStyle/>
        <a:p>
          <a:endParaRPr lang="es-CL" sz="2800"/>
        </a:p>
      </dgm:t>
    </dgm:pt>
    <dgm:pt modelId="{78FC813C-FAF1-42B7-A9E9-1F18F911A964}" type="sibTrans" cxnId="{61FB6C81-4E8D-40D0-9B2A-7ADADD827F9E}">
      <dgm:prSet/>
      <dgm:spPr/>
      <dgm:t>
        <a:bodyPr/>
        <a:lstStyle/>
        <a:p>
          <a:endParaRPr lang="es-CL" sz="2800"/>
        </a:p>
      </dgm:t>
    </dgm:pt>
    <dgm:pt modelId="{B348FDBD-A020-4924-8A45-54C56F269E81}">
      <dgm:prSet phldrT="[Texto]" custT="1"/>
      <dgm:spPr/>
      <dgm:t>
        <a:bodyPr/>
        <a:lstStyle/>
        <a:p>
          <a:r>
            <a:rPr lang="es-CL" sz="1600" dirty="0" smtClean="0"/>
            <a:t>Caja negra</a:t>
          </a:r>
          <a:endParaRPr lang="es-CL" sz="1600" dirty="0"/>
        </a:p>
      </dgm:t>
    </dgm:pt>
    <dgm:pt modelId="{2E853711-708A-4E49-90BB-1B021D7BA664}" type="parTrans" cxnId="{1B95056D-9012-4AA3-B676-4958A12547F0}">
      <dgm:prSet/>
      <dgm:spPr/>
      <dgm:t>
        <a:bodyPr/>
        <a:lstStyle/>
        <a:p>
          <a:endParaRPr lang="es-CL" sz="2800"/>
        </a:p>
      </dgm:t>
    </dgm:pt>
    <dgm:pt modelId="{7D9FC644-6E4E-40CF-8E8B-8D65DAD58AA9}" type="sibTrans" cxnId="{1B95056D-9012-4AA3-B676-4958A12547F0}">
      <dgm:prSet/>
      <dgm:spPr/>
      <dgm:t>
        <a:bodyPr/>
        <a:lstStyle/>
        <a:p>
          <a:endParaRPr lang="es-CL" sz="2800"/>
        </a:p>
      </dgm:t>
    </dgm:pt>
    <dgm:pt modelId="{3412F01E-5CE4-4327-945B-0B00CC6E75DA}">
      <dgm:prSet phldrT="[Texto]" custT="1"/>
      <dgm:spPr/>
      <dgm:t>
        <a:bodyPr/>
        <a:lstStyle/>
        <a:p>
          <a:r>
            <a:rPr lang="es-CL" sz="1600" dirty="0" smtClean="0"/>
            <a:t>Caja blanca</a:t>
          </a:r>
          <a:endParaRPr lang="es-CL" sz="1600" dirty="0"/>
        </a:p>
      </dgm:t>
    </dgm:pt>
    <dgm:pt modelId="{58A34AB5-CF8D-4B01-999E-43BE7492C400}" type="parTrans" cxnId="{99136D15-5D95-462D-974F-47D8DA36B433}">
      <dgm:prSet/>
      <dgm:spPr/>
      <dgm:t>
        <a:bodyPr/>
        <a:lstStyle/>
        <a:p>
          <a:endParaRPr lang="es-CL" sz="2800"/>
        </a:p>
      </dgm:t>
    </dgm:pt>
    <dgm:pt modelId="{B2848A61-A265-4AD6-8CE4-44CC252556AD}" type="sibTrans" cxnId="{99136D15-5D95-462D-974F-47D8DA36B433}">
      <dgm:prSet/>
      <dgm:spPr/>
      <dgm:t>
        <a:bodyPr/>
        <a:lstStyle/>
        <a:p>
          <a:endParaRPr lang="es-CL" sz="2800"/>
        </a:p>
      </dgm:t>
    </dgm:pt>
    <dgm:pt modelId="{82D0C5AF-73E8-47CB-97CF-D1AC49395300}">
      <dgm:prSet phldrT="[Texto]" custT="1"/>
      <dgm:spPr/>
      <dgm:t>
        <a:bodyPr/>
        <a:lstStyle/>
        <a:p>
          <a:r>
            <a:rPr lang="es-CL" sz="1600" dirty="0" smtClean="0"/>
            <a:t>Gestión de pruebas</a:t>
          </a:r>
          <a:endParaRPr lang="es-CL" sz="1600" dirty="0"/>
        </a:p>
      </dgm:t>
    </dgm:pt>
    <dgm:pt modelId="{ADD0588E-A347-4B20-BAE6-16B9C3997DB0}" type="parTrans" cxnId="{0BE8352E-9E3E-40C0-86A9-EAC9BC0651F2}">
      <dgm:prSet/>
      <dgm:spPr/>
      <dgm:t>
        <a:bodyPr/>
        <a:lstStyle/>
        <a:p>
          <a:endParaRPr lang="es-CL" sz="2800"/>
        </a:p>
      </dgm:t>
    </dgm:pt>
    <dgm:pt modelId="{6EF35EA9-F101-40F7-ABB4-820637D5CF50}" type="sibTrans" cxnId="{0BE8352E-9E3E-40C0-86A9-EAC9BC0651F2}">
      <dgm:prSet/>
      <dgm:spPr/>
      <dgm:t>
        <a:bodyPr/>
        <a:lstStyle/>
        <a:p>
          <a:endParaRPr lang="es-CL" sz="2800"/>
        </a:p>
      </dgm:t>
    </dgm:pt>
    <dgm:pt modelId="{53A7E93F-3BCE-4D1C-8431-0409AC3AF2E4}">
      <dgm:prSet phldrT="[Texto]" custT="1"/>
      <dgm:spPr/>
      <dgm:t>
        <a:bodyPr/>
        <a:lstStyle/>
        <a:p>
          <a:r>
            <a:rPr lang="es-CL" sz="1600" dirty="0" smtClean="0"/>
            <a:t>Organización</a:t>
          </a:r>
          <a:endParaRPr lang="es-CL" sz="1600" dirty="0"/>
        </a:p>
      </dgm:t>
    </dgm:pt>
    <dgm:pt modelId="{19F592D6-FCEB-4648-9855-C02C0428EA56}" type="parTrans" cxnId="{6F726FF7-CBE3-4B78-84E5-A24AD84855A1}">
      <dgm:prSet/>
      <dgm:spPr/>
      <dgm:t>
        <a:bodyPr/>
        <a:lstStyle/>
        <a:p>
          <a:endParaRPr lang="es-CL" sz="2800"/>
        </a:p>
      </dgm:t>
    </dgm:pt>
    <dgm:pt modelId="{91AC7954-009F-40BA-9011-F23582E8D216}" type="sibTrans" cxnId="{6F726FF7-CBE3-4B78-84E5-A24AD84855A1}">
      <dgm:prSet/>
      <dgm:spPr/>
      <dgm:t>
        <a:bodyPr/>
        <a:lstStyle/>
        <a:p>
          <a:endParaRPr lang="es-CL" sz="2800"/>
        </a:p>
      </dgm:t>
    </dgm:pt>
    <dgm:pt modelId="{6D62E4F7-82AB-4ED4-9713-251A631EBC6F}">
      <dgm:prSet phldrT="[Texto]" custT="1"/>
      <dgm:spPr/>
      <dgm:t>
        <a:bodyPr/>
        <a:lstStyle/>
        <a:p>
          <a:r>
            <a:rPr lang="es-CL" sz="1600" dirty="0" smtClean="0"/>
            <a:t>Planificación</a:t>
          </a:r>
          <a:endParaRPr lang="es-CL" sz="1600" dirty="0"/>
        </a:p>
      </dgm:t>
    </dgm:pt>
    <dgm:pt modelId="{0D272577-B87E-4E05-AC22-5FAB99092429}" type="parTrans" cxnId="{225FCA65-2CE7-462D-9FFA-0F84F7CEC972}">
      <dgm:prSet/>
      <dgm:spPr/>
      <dgm:t>
        <a:bodyPr/>
        <a:lstStyle/>
        <a:p>
          <a:endParaRPr lang="es-CL" sz="2800"/>
        </a:p>
      </dgm:t>
    </dgm:pt>
    <dgm:pt modelId="{CE8FF901-06BA-414D-84BA-F6B45454746E}" type="sibTrans" cxnId="{225FCA65-2CE7-462D-9FFA-0F84F7CEC972}">
      <dgm:prSet/>
      <dgm:spPr/>
      <dgm:t>
        <a:bodyPr/>
        <a:lstStyle/>
        <a:p>
          <a:endParaRPr lang="es-CL" sz="2800"/>
        </a:p>
      </dgm:t>
    </dgm:pt>
    <dgm:pt modelId="{D0F21196-45C9-4F20-AD3C-8A480E775E65}">
      <dgm:prSet phldrT="[Texto]" custT="1"/>
      <dgm:spPr/>
      <dgm:t>
        <a:bodyPr/>
        <a:lstStyle/>
        <a:p>
          <a:r>
            <a:rPr lang="es-CL" sz="1600" dirty="0" smtClean="0"/>
            <a:t>Seguimiento</a:t>
          </a:r>
          <a:endParaRPr lang="es-CL" sz="1600" dirty="0"/>
        </a:p>
      </dgm:t>
    </dgm:pt>
    <dgm:pt modelId="{BD0D3A53-1727-4A3A-BDB1-7AF45199594C}" type="parTrans" cxnId="{14A085F9-7CC3-46EB-8789-5CD0FE617FFE}">
      <dgm:prSet/>
      <dgm:spPr/>
      <dgm:t>
        <a:bodyPr/>
        <a:lstStyle/>
        <a:p>
          <a:endParaRPr lang="es-CL" sz="2800"/>
        </a:p>
      </dgm:t>
    </dgm:pt>
    <dgm:pt modelId="{67088A90-F3C1-49E4-A283-30DFACAE3AD1}" type="sibTrans" cxnId="{14A085F9-7CC3-46EB-8789-5CD0FE617FFE}">
      <dgm:prSet/>
      <dgm:spPr/>
      <dgm:t>
        <a:bodyPr/>
        <a:lstStyle/>
        <a:p>
          <a:endParaRPr lang="es-CL" sz="2800"/>
        </a:p>
      </dgm:t>
    </dgm:pt>
    <dgm:pt modelId="{A0A25EF0-2140-45AB-A383-73050DC9AA40}">
      <dgm:prSet phldrT="[Texto]" custT="1"/>
      <dgm:spPr/>
      <dgm:t>
        <a:bodyPr/>
        <a:lstStyle/>
        <a:p>
          <a:r>
            <a:rPr lang="es-CL" sz="1600" dirty="0" smtClean="0"/>
            <a:t>Control</a:t>
          </a:r>
          <a:endParaRPr lang="es-CL" sz="1600" dirty="0"/>
        </a:p>
      </dgm:t>
    </dgm:pt>
    <dgm:pt modelId="{2193647E-9071-44F4-B985-FDF5AECA2186}" type="parTrans" cxnId="{0E07F57E-0E9A-4687-85EF-CE1564B4E10C}">
      <dgm:prSet/>
      <dgm:spPr/>
      <dgm:t>
        <a:bodyPr/>
        <a:lstStyle/>
        <a:p>
          <a:endParaRPr lang="es-CL" sz="2800"/>
        </a:p>
      </dgm:t>
    </dgm:pt>
    <dgm:pt modelId="{27CE43D0-D6AD-48D6-83C6-2A5451AE569D}" type="sibTrans" cxnId="{0E07F57E-0E9A-4687-85EF-CE1564B4E10C}">
      <dgm:prSet/>
      <dgm:spPr/>
      <dgm:t>
        <a:bodyPr/>
        <a:lstStyle/>
        <a:p>
          <a:endParaRPr lang="es-CL" sz="2800"/>
        </a:p>
      </dgm:t>
    </dgm:pt>
    <dgm:pt modelId="{F1F0BBA9-0393-4377-ABFE-2EA1664F7FB2}">
      <dgm:prSet phldrT="[Texto]" custT="1"/>
      <dgm:spPr/>
      <dgm:t>
        <a:bodyPr/>
        <a:lstStyle/>
        <a:p>
          <a:r>
            <a:rPr lang="es-CL" sz="1600" dirty="0" smtClean="0"/>
            <a:t>Riesgos</a:t>
          </a:r>
          <a:endParaRPr lang="es-CL" sz="1600" dirty="0"/>
        </a:p>
      </dgm:t>
    </dgm:pt>
    <dgm:pt modelId="{AB5AADEC-9739-4710-90CB-366B9D38811B}" type="parTrans" cxnId="{84BF33AC-B9CC-458C-82F2-F6A037914B04}">
      <dgm:prSet/>
      <dgm:spPr/>
      <dgm:t>
        <a:bodyPr/>
        <a:lstStyle/>
        <a:p>
          <a:endParaRPr lang="es-CL" sz="2800"/>
        </a:p>
      </dgm:t>
    </dgm:pt>
    <dgm:pt modelId="{F13A86E1-7685-4CC6-B4AE-AE8468BE116B}" type="sibTrans" cxnId="{84BF33AC-B9CC-458C-82F2-F6A037914B04}">
      <dgm:prSet/>
      <dgm:spPr/>
      <dgm:t>
        <a:bodyPr/>
        <a:lstStyle/>
        <a:p>
          <a:endParaRPr lang="es-CL" sz="2800"/>
        </a:p>
      </dgm:t>
    </dgm:pt>
    <dgm:pt modelId="{1595D63E-F5F1-4A2D-BDB7-44206EA9E767}">
      <dgm:prSet phldrT="[Texto]" custT="1"/>
      <dgm:spPr/>
      <dgm:t>
        <a:bodyPr/>
        <a:lstStyle/>
        <a:p>
          <a:r>
            <a:rPr lang="es-CL" sz="1600" dirty="0" smtClean="0"/>
            <a:t>Herramientas de pruebas</a:t>
          </a:r>
          <a:endParaRPr lang="es-CL" sz="1600" dirty="0"/>
        </a:p>
      </dgm:t>
    </dgm:pt>
    <dgm:pt modelId="{09C12036-646B-491F-9E07-339E17092D72}" type="parTrans" cxnId="{FF17333D-74E9-4B1D-B83E-3727B979DB1D}">
      <dgm:prSet/>
      <dgm:spPr/>
      <dgm:t>
        <a:bodyPr/>
        <a:lstStyle/>
        <a:p>
          <a:endParaRPr lang="es-CL" sz="2800"/>
        </a:p>
      </dgm:t>
    </dgm:pt>
    <dgm:pt modelId="{14C910E4-6473-4DEB-A534-097DC163ACD6}" type="sibTrans" cxnId="{FF17333D-74E9-4B1D-B83E-3727B979DB1D}">
      <dgm:prSet/>
      <dgm:spPr/>
      <dgm:t>
        <a:bodyPr/>
        <a:lstStyle/>
        <a:p>
          <a:endParaRPr lang="es-CL" sz="2800"/>
        </a:p>
      </dgm:t>
    </dgm:pt>
    <dgm:pt modelId="{EBC05ED6-E6FD-4C39-B1FC-BF4220918ADC}">
      <dgm:prSet phldrT="[Texto]" custT="1"/>
      <dgm:spPr/>
      <dgm:t>
        <a:bodyPr/>
        <a:lstStyle/>
        <a:p>
          <a:r>
            <a:rPr lang="es-CL" sz="1600" dirty="0" smtClean="0"/>
            <a:t>Pruebas bajo múltiples escenarios</a:t>
          </a:r>
          <a:endParaRPr lang="es-CL" sz="1600" dirty="0"/>
        </a:p>
      </dgm:t>
    </dgm:pt>
    <dgm:pt modelId="{1079413A-7417-49F7-A0E5-9BB14BD0BFE3}" type="parTrans" cxnId="{E0C93C36-89B6-44B6-BDA5-701E8913B25C}">
      <dgm:prSet/>
      <dgm:spPr/>
      <dgm:t>
        <a:bodyPr/>
        <a:lstStyle/>
        <a:p>
          <a:endParaRPr lang="es-CL" sz="2800"/>
        </a:p>
      </dgm:t>
    </dgm:pt>
    <dgm:pt modelId="{58710CC2-255A-4F65-8A32-743875A08A2C}" type="sibTrans" cxnId="{E0C93C36-89B6-44B6-BDA5-701E8913B25C}">
      <dgm:prSet/>
      <dgm:spPr/>
      <dgm:t>
        <a:bodyPr/>
        <a:lstStyle/>
        <a:p>
          <a:endParaRPr lang="es-CL" sz="2800"/>
        </a:p>
      </dgm:t>
    </dgm:pt>
    <dgm:pt modelId="{8481C09F-43D4-4558-81A9-3F80422E2E98}">
      <dgm:prSet phldrT="[Texto]" custT="1"/>
      <dgm:spPr/>
      <dgm:t>
        <a:bodyPr/>
        <a:lstStyle/>
        <a:p>
          <a:r>
            <a:rPr lang="es-CL" sz="1600" dirty="0" smtClean="0"/>
            <a:t>Ejecución pruebas automatizadas</a:t>
          </a:r>
          <a:endParaRPr lang="es-CL" sz="1600" dirty="0"/>
        </a:p>
      </dgm:t>
    </dgm:pt>
    <dgm:pt modelId="{96137389-D495-42AF-868F-2B2C298DF396}" type="parTrans" cxnId="{F57DA480-E88E-49F1-8EF4-FB6B56300142}">
      <dgm:prSet/>
      <dgm:spPr/>
      <dgm:t>
        <a:bodyPr/>
        <a:lstStyle/>
        <a:p>
          <a:endParaRPr lang="es-CL" sz="2800"/>
        </a:p>
      </dgm:t>
    </dgm:pt>
    <dgm:pt modelId="{E76829A2-0A32-46A6-A2AF-1DB7A71836F8}" type="sibTrans" cxnId="{F57DA480-E88E-49F1-8EF4-FB6B56300142}">
      <dgm:prSet/>
      <dgm:spPr/>
      <dgm:t>
        <a:bodyPr/>
        <a:lstStyle/>
        <a:p>
          <a:endParaRPr lang="es-CL" sz="2800"/>
        </a:p>
      </dgm:t>
    </dgm:pt>
    <dgm:pt modelId="{C2A64C86-D7AD-415F-ABAB-CBAA52036A26}">
      <dgm:prSet phldrT="[Texto]" custT="1"/>
      <dgm:spPr/>
      <dgm:t>
        <a:bodyPr/>
        <a:lstStyle/>
        <a:p>
          <a:r>
            <a:rPr lang="es-CL" sz="1600" dirty="0" smtClean="0"/>
            <a:t>Pruebas de regresión</a:t>
          </a:r>
          <a:endParaRPr lang="es-CL" sz="1600" dirty="0"/>
        </a:p>
      </dgm:t>
    </dgm:pt>
    <dgm:pt modelId="{FD8DC270-2763-4D8D-97A8-60D8381DE352}" type="parTrans" cxnId="{C76B2813-4278-4FD6-8925-FC994068EDFD}">
      <dgm:prSet/>
      <dgm:spPr/>
      <dgm:t>
        <a:bodyPr/>
        <a:lstStyle/>
        <a:p>
          <a:endParaRPr lang="es-CL" sz="2800"/>
        </a:p>
      </dgm:t>
    </dgm:pt>
    <dgm:pt modelId="{CBEB022F-A751-4D9E-9787-748DCA16B760}" type="sibTrans" cxnId="{C76B2813-4278-4FD6-8925-FC994068EDFD}">
      <dgm:prSet/>
      <dgm:spPr/>
      <dgm:t>
        <a:bodyPr/>
        <a:lstStyle/>
        <a:p>
          <a:endParaRPr lang="es-CL" sz="2800"/>
        </a:p>
      </dgm:t>
    </dgm:pt>
    <dgm:pt modelId="{DDDCEBED-AAC9-4449-9FA6-F6DAA008D564}">
      <dgm:prSet phldrT="[Texto]" custT="1"/>
      <dgm:spPr/>
      <dgm:t>
        <a:bodyPr/>
        <a:lstStyle/>
        <a:p>
          <a:r>
            <a:rPr lang="es-CL" sz="1600" dirty="0" smtClean="0"/>
            <a:t>Operar</a:t>
          </a:r>
          <a:endParaRPr lang="es-CL" sz="1600" dirty="0"/>
        </a:p>
      </dgm:t>
    </dgm:pt>
    <dgm:pt modelId="{ED7C0289-8C72-4CEB-8996-60E8DB9C87B3}" type="parTrans" cxnId="{4310075A-2DD7-43B5-9DB1-F7DBCD27B47C}">
      <dgm:prSet/>
      <dgm:spPr/>
      <dgm:t>
        <a:bodyPr/>
        <a:lstStyle/>
        <a:p>
          <a:endParaRPr lang="es-CL" sz="2800"/>
        </a:p>
      </dgm:t>
    </dgm:pt>
    <dgm:pt modelId="{8E3E0607-B485-4CB6-8313-EE040FDDF4D9}" type="sibTrans" cxnId="{4310075A-2DD7-43B5-9DB1-F7DBCD27B47C}">
      <dgm:prSet/>
      <dgm:spPr/>
      <dgm:t>
        <a:bodyPr/>
        <a:lstStyle/>
        <a:p>
          <a:endParaRPr lang="es-CL" sz="2800"/>
        </a:p>
      </dgm:t>
    </dgm:pt>
    <dgm:pt modelId="{1BB742D8-569F-4482-A639-0A1A7F6330A6}">
      <dgm:prSet phldrT="[Texto]" custT="1"/>
      <dgm:spPr/>
      <dgm:t>
        <a:bodyPr/>
        <a:lstStyle/>
        <a:p>
          <a:r>
            <a:rPr lang="es-CL" sz="1600" dirty="0" smtClean="0"/>
            <a:t>Métricas</a:t>
          </a:r>
          <a:endParaRPr lang="es-CL" sz="1600" dirty="0"/>
        </a:p>
      </dgm:t>
    </dgm:pt>
    <dgm:pt modelId="{80434D8C-264A-45CE-B4B3-9F94FF6C3BCC}" type="parTrans" cxnId="{AE3B9E43-0C39-4B53-BAEE-12F6C8DC523D}">
      <dgm:prSet/>
      <dgm:spPr/>
      <dgm:t>
        <a:bodyPr/>
        <a:lstStyle/>
        <a:p>
          <a:endParaRPr lang="es-CL" sz="2800"/>
        </a:p>
      </dgm:t>
    </dgm:pt>
    <dgm:pt modelId="{1CD38DE7-2C19-4240-AF2B-073078A62AEC}" type="sibTrans" cxnId="{AE3B9E43-0C39-4B53-BAEE-12F6C8DC523D}">
      <dgm:prSet/>
      <dgm:spPr/>
      <dgm:t>
        <a:bodyPr/>
        <a:lstStyle/>
        <a:p>
          <a:endParaRPr lang="es-CL" sz="2800"/>
        </a:p>
      </dgm:t>
    </dgm:pt>
    <dgm:pt modelId="{0E0C6B32-A6E4-44BF-8317-34C9AF7FD578}">
      <dgm:prSet phldrT="[Texto]" custT="1"/>
      <dgm:spPr/>
      <dgm:t>
        <a:bodyPr/>
        <a:lstStyle/>
        <a:p>
          <a:r>
            <a:rPr lang="es-CL" sz="1600" dirty="0" smtClean="0"/>
            <a:t>Estadísticas</a:t>
          </a:r>
          <a:endParaRPr lang="es-CL" sz="1600" dirty="0"/>
        </a:p>
      </dgm:t>
    </dgm:pt>
    <dgm:pt modelId="{896F0CA5-BB8F-4DC7-BCE7-8D12899A74C2}" type="parTrans" cxnId="{033DA911-FFA5-4C33-8BC8-D02A909286BC}">
      <dgm:prSet/>
      <dgm:spPr/>
      <dgm:t>
        <a:bodyPr/>
        <a:lstStyle/>
        <a:p>
          <a:endParaRPr lang="es-CL" sz="2800"/>
        </a:p>
      </dgm:t>
    </dgm:pt>
    <dgm:pt modelId="{C2434C03-D1E9-42ED-97D9-D08E4D58DC0A}" type="sibTrans" cxnId="{033DA911-FFA5-4C33-8BC8-D02A909286BC}">
      <dgm:prSet/>
      <dgm:spPr/>
      <dgm:t>
        <a:bodyPr/>
        <a:lstStyle/>
        <a:p>
          <a:endParaRPr lang="es-CL" sz="2800"/>
        </a:p>
      </dgm:t>
    </dgm:pt>
    <dgm:pt modelId="{DA03F665-04EC-4A99-97C3-770FFF138EE0}">
      <dgm:prSet phldrT="[Texto]" custT="1"/>
      <dgm:spPr/>
      <dgm:t>
        <a:bodyPr/>
        <a:lstStyle/>
        <a:p>
          <a:r>
            <a:rPr lang="es-CL" sz="1300" dirty="0" smtClean="0"/>
            <a:t>Actividades</a:t>
          </a:r>
          <a:endParaRPr lang="es-CL" sz="1300" dirty="0"/>
        </a:p>
      </dgm:t>
    </dgm:pt>
    <dgm:pt modelId="{3D94705E-B552-4170-8A20-1EDFA34152E3}" type="parTrans" cxnId="{82119EAF-2D77-4432-B197-0C94DD1C24C3}">
      <dgm:prSet/>
      <dgm:spPr/>
      <dgm:t>
        <a:bodyPr/>
        <a:lstStyle/>
        <a:p>
          <a:endParaRPr lang="es-CL"/>
        </a:p>
      </dgm:t>
    </dgm:pt>
    <dgm:pt modelId="{4128A914-98AA-4458-AA99-93E185FE61F6}" type="sibTrans" cxnId="{82119EAF-2D77-4432-B197-0C94DD1C24C3}">
      <dgm:prSet/>
      <dgm:spPr/>
      <dgm:t>
        <a:bodyPr/>
        <a:lstStyle/>
        <a:p>
          <a:endParaRPr lang="es-CL"/>
        </a:p>
      </dgm:t>
    </dgm:pt>
    <dgm:pt modelId="{43BD7EFC-4407-4247-902D-AAE3BDF04319}" type="pres">
      <dgm:prSet presAssocID="{BF7F23BE-BDA0-4710-9F49-3EA32632EBCA}" presName="diagram" presStyleCnt="0">
        <dgm:presLayoutVars>
          <dgm:dir/>
          <dgm:animLvl val="lvl"/>
          <dgm:resizeHandles val="exact"/>
        </dgm:presLayoutVars>
      </dgm:prSet>
      <dgm:spPr/>
    </dgm:pt>
    <dgm:pt modelId="{54E4C6AF-8377-47A3-BC57-5889A9B1E22E}" type="pres">
      <dgm:prSet presAssocID="{FDED7D22-9C17-4786-8803-551154F45F17}" presName="compNode" presStyleCnt="0"/>
      <dgm:spPr/>
    </dgm:pt>
    <dgm:pt modelId="{B432BE26-CF06-4312-B7A1-BE24008CF7BE}" type="pres">
      <dgm:prSet presAssocID="{FDED7D22-9C17-4786-8803-551154F45F17}" presName="childRec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E9C70C3-6EC7-4AEC-97AE-146A6C23B1FB}" type="pres">
      <dgm:prSet presAssocID="{FDED7D22-9C17-4786-8803-551154F45F1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B0F3992-A508-4075-9E4D-F56972AA7A7C}" type="pres">
      <dgm:prSet presAssocID="{FDED7D22-9C17-4786-8803-551154F45F17}" presName="parentRect" presStyleLbl="alignNode1" presStyleIdx="0" presStyleCnt="6"/>
      <dgm:spPr/>
      <dgm:t>
        <a:bodyPr/>
        <a:lstStyle/>
        <a:p>
          <a:endParaRPr lang="es-CL"/>
        </a:p>
      </dgm:t>
    </dgm:pt>
    <dgm:pt modelId="{ADEC77D2-C28A-454A-9C98-64A4F7E65A31}" type="pres">
      <dgm:prSet presAssocID="{FDED7D22-9C17-4786-8803-551154F45F17}" presName="adorn" presStyleLbl="fgAccFollowNod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F5C3CBA-0C74-4448-A635-E6FED0C1AFD9}" type="pres">
      <dgm:prSet presAssocID="{98B564A0-E8EC-4F1B-AD5C-B4973C206FFE}" presName="sibTrans" presStyleLbl="sibTrans2D1" presStyleIdx="0" presStyleCnt="0"/>
      <dgm:spPr/>
      <dgm:t>
        <a:bodyPr/>
        <a:lstStyle/>
        <a:p>
          <a:endParaRPr lang="es-CL"/>
        </a:p>
      </dgm:t>
    </dgm:pt>
    <dgm:pt modelId="{969A870A-9F0B-4DB5-B83D-62260BCC566E}" type="pres">
      <dgm:prSet presAssocID="{C91CF310-67EB-4B83-B183-D9D299E66FAA}" presName="compNode" presStyleCnt="0"/>
      <dgm:spPr/>
    </dgm:pt>
    <dgm:pt modelId="{77C17B67-9932-4F98-B683-E215360705C0}" type="pres">
      <dgm:prSet presAssocID="{C91CF310-67EB-4B83-B183-D9D299E66FAA}" presName="childRec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8CCB60E-E7FD-4A10-84D9-6404E30D8EA8}" type="pres">
      <dgm:prSet presAssocID="{C91CF310-67EB-4B83-B183-D9D299E66FA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EBADB10-2112-423F-AA45-C3504AB2772C}" type="pres">
      <dgm:prSet presAssocID="{C91CF310-67EB-4B83-B183-D9D299E66FAA}" presName="parentRect" presStyleLbl="alignNode1" presStyleIdx="1" presStyleCnt="6"/>
      <dgm:spPr/>
      <dgm:t>
        <a:bodyPr/>
        <a:lstStyle/>
        <a:p>
          <a:endParaRPr lang="es-CL"/>
        </a:p>
      </dgm:t>
    </dgm:pt>
    <dgm:pt modelId="{37806000-806E-419E-A18E-73D54B5B70DA}" type="pres">
      <dgm:prSet presAssocID="{C91CF310-67EB-4B83-B183-D9D299E66FAA}" presName="adorn" presStyleLbl="fgAccFollow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39D1F10-3A1D-4DA0-987A-1B5E07B99C5C}" type="pres">
      <dgm:prSet presAssocID="{024A7B51-D969-4E2C-991B-C1597F1CBFA8}" presName="sibTrans" presStyleLbl="sibTrans2D1" presStyleIdx="0" presStyleCnt="0"/>
      <dgm:spPr/>
      <dgm:t>
        <a:bodyPr/>
        <a:lstStyle/>
        <a:p>
          <a:endParaRPr lang="es-CL"/>
        </a:p>
      </dgm:t>
    </dgm:pt>
    <dgm:pt modelId="{6426B436-AC85-4A43-8ED8-0A5FAFB0432B}" type="pres">
      <dgm:prSet presAssocID="{650980C4-7E47-45E5-87B9-94C63548C954}" presName="compNode" presStyleCnt="0"/>
      <dgm:spPr/>
    </dgm:pt>
    <dgm:pt modelId="{1B509C10-AC0C-44CF-BD9F-B562243443B1}" type="pres">
      <dgm:prSet presAssocID="{650980C4-7E47-45E5-87B9-94C63548C954}" presName="childRec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804E467-A78F-487E-BE62-2F491A386F19}" type="pres">
      <dgm:prSet presAssocID="{650980C4-7E47-45E5-87B9-94C63548C95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0DBAAAB-8D6B-4A25-BCB2-6F6A5B24DB05}" type="pres">
      <dgm:prSet presAssocID="{650980C4-7E47-45E5-87B9-94C63548C954}" presName="parentRect" presStyleLbl="alignNode1" presStyleIdx="2" presStyleCnt="6"/>
      <dgm:spPr/>
      <dgm:t>
        <a:bodyPr/>
        <a:lstStyle/>
        <a:p>
          <a:endParaRPr lang="es-CL"/>
        </a:p>
      </dgm:t>
    </dgm:pt>
    <dgm:pt modelId="{6ED10209-7901-426F-8A3A-C64FCF637E6B}" type="pres">
      <dgm:prSet presAssocID="{650980C4-7E47-45E5-87B9-94C63548C954}" presName="adorn" presStyleLbl="fgAccFollowNod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19FBAF0-E786-4C8A-B2AF-9DAC36E93F19}" type="pres">
      <dgm:prSet presAssocID="{78FC813C-FAF1-42B7-A9E9-1F18F911A964}" presName="sibTrans" presStyleLbl="sibTrans2D1" presStyleIdx="0" presStyleCnt="0"/>
      <dgm:spPr/>
      <dgm:t>
        <a:bodyPr/>
        <a:lstStyle/>
        <a:p>
          <a:endParaRPr lang="es-CL"/>
        </a:p>
      </dgm:t>
    </dgm:pt>
    <dgm:pt modelId="{03FEE397-D3DC-447B-A74C-2E3614962D97}" type="pres">
      <dgm:prSet presAssocID="{82D0C5AF-73E8-47CB-97CF-D1AC49395300}" presName="compNode" presStyleCnt="0"/>
      <dgm:spPr/>
    </dgm:pt>
    <dgm:pt modelId="{34483E61-404A-4CB6-ADD7-225AAE85B126}" type="pres">
      <dgm:prSet presAssocID="{82D0C5AF-73E8-47CB-97CF-D1AC49395300}" presName="childRec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6D2715A-6D18-4A2F-B76F-87F6932AA16F}" type="pres">
      <dgm:prSet presAssocID="{82D0C5AF-73E8-47CB-97CF-D1AC4939530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E439805-B393-4989-BE46-A557585ED04F}" type="pres">
      <dgm:prSet presAssocID="{82D0C5AF-73E8-47CB-97CF-D1AC49395300}" presName="parentRect" presStyleLbl="alignNode1" presStyleIdx="3" presStyleCnt="6"/>
      <dgm:spPr/>
      <dgm:t>
        <a:bodyPr/>
        <a:lstStyle/>
        <a:p>
          <a:endParaRPr lang="es-CL"/>
        </a:p>
      </dgm:t>
    </dgm:pt>
    <dgm:pt modelId="{0CBB7CA0-9FB4-4418-B298-EB4632BEE893}" type="pres">
      <dgm:prSet presAssocID="{82D0C5AF-73E8-47CB-97CF-D1AC49395300}" presName="adorn" presStyleLbl="fgAccFollowNod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DCAFE009-31CD-410E-AC81-9D70081E038D}" type="pres">
      <dgm:prSet presAssocID="{6EF35EA9-F101-40F7-ABB4-820637D5CF50}" presName="sibTrans" presStyleLbl="sibTrans2D1" presStyleIdx="0" presStyleCnt="0"/>
      <dgm:spPr/>
      <dgm:t>
        <a:bodyPr/>
        <a:lstStyle/>
        <a:p>
          <a:endParaRPr lang="es-CL"/>
        </a:p>
      </dgm:t>
    </dgm:pt>
    <dgm:pt modelId="{0C578932-318C-43EF-A038-FAE712451C2D}" type="pres">
      <dgm:prSet presAssocID="{1595D63E-F5F1-4A2D-BDB7-44206EA9E767}" presName="compNode" presStyleCnt="0"/>
      <dgm:spPr/>
    </dgm:pt>
    <dgm:pt modelId="{EE7182B3-E913-4514-8D6C-1E1D8DBF4583}" type="pres">
      <dgm:prSet presAssocID="{1595D63E-F5F1-4A2D-BDB7-44206EA9E767}" presName="childRec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0D2C2AB-4767-4EF6-A9C3-E231108B8CB0}" type="pres">
      <dgm:prSet presAssocID="{1595D63E-F5F1-4A2D-BDB7-44206EA9E76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DADC137-3E47-4AA8-A53E-BE5657AFC72D}" type="pres">
      <dgm:prSet presAssocID="{1595D63E-F5F1-4A2D-BDB7-44206EA9E767}" presName="parentRect" presStyleLbl="alignNode1" presStyleIdx="4" presStyleCnt="6"/>
      <dgm:spPr/>
      <dgm:t>
        <a:bodyPr/>
        <a:lstStyle/>
        <a:p>
          <a:endParaRPr lang="es-CL"/>
        </a:p>
      </dgm:t>
    </dgm:pt>
    <dgm:pt modelId="{7F895B22-C1CE-40CD-8481-E6068B722300}" type="pres">
      <dgm:prSet presAssocID="{1595D63E-F5F1-4A2D-BDB7-44206EA9E767}" presName="adorn" presStyleLbl="fgAccFollowNode1" presStyleIdx="4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33393CB-6CB9-4597-8985-6960E343FB5C}" type="pres">
      <dgm:prSet presAssocID="{14C910E4-6473-4DEB-A534-097DC163ACD6}" presName="sibTrans" presStyleLbl="sibTrans2D1" presStyleIdx="0" presStyleCnt="0"/>
      <dgm:spPr/>
      <dgm:t>
        <a:bodyPr/>
        <a:lstStyle/>
        <a:p>
          <a:endParaRPr lang="es-CL"/>
        </a:p>
      </dgm:t>
    </dgm:pt>
    <dgm:pt modelId="{20EFFFB1-0F52-478D-9829-1C13D552589E}" type="pres">
      <dgm:prSet presAssocID="{DDDCEBED-AAC9-4449-9FA6-F6DAA008D564}" presName="compNode" presStyleCnt="0"/>
      <dgm:spPr/>
    </dgm:pt>
    <dgm:pt modelId="{EC5F1099-13F6-46E1-93A1-ACD49B571594}" type="pres">
      <dgm:prSet presAssocID="{DDDCEBED-AAC9-4449-9FA6-F6DAA008D564}" presName="childRec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E008C14-A832-47FA-8BE3-239A9C378716}" type="pres">
      <dgm:prSet presAssocID="{DDDCEBED-AAC9-4449-9FA6-F6DAA008D56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C079767-1E15-4AFE-9F32-5913FC593FAC}" type="pres">
      <dgm:prSet presAssocID="{DDDCEBED-AAC9-4449-9FA6-F6DAA008D564}" presName="parentRect" presStyleLbl="alignNode1" presStyleIdx="5" presStyleCnt="6"/>
      <dgm:spPr/>
      <dgm:t>
        <a:bodyPr/>
        <a:lstStyle/>
        <a:p>
          <a:endParaRPr lang="es-CL"/>
        </a:p>
      </dgm:t>
    </dgm:pt>
    <dgm:pt modelId="{D88DD72A-5429-4CA8-A1FB-BFCDE12FA719}" type="pres">
      <dgm:prSet presAssocID="{DDDCEBED-AAC9-4449-9FA6-F6DAA008D564}" presName="adorn" presStyleLbl="fgAccFollowNode1" presStyleIdx="5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FB97D69C-8D05-434C-A983-FF7E2FF9A4DC}" type="presOf" srcId="{DA03F665-04EC-4A99-97C3-770FFF138EE0}" destId="{77C17B67-9932-4F98-B683-E215360705C0}" srcOrd="0" destOrd="4" presId="urn:microsoft.com/office/officeart/2005/8/layout/bList2"/>
    <dgm:cxn modelId="{F57DA480-E88E-49F1-8EF4-FB6B56300142}" srcId="{1595D63E-F5F1-4A2D-BDB7-44206EA9E767}" destId="{8481C09F-43D4-4558-81A9-3F80422E2E98}" srcOrd="1" destOrd="0" parTransId="{96137389-D495-42AF-868F-2B2C298DF396}" sibTransId="{E76829A2-0A32-46A6-A2AF-1DB7A71836F8}"/>
    <dgm:cxn modelId="{3FBC70C5-5193-4FE5-AB70-D0BD6F549344}" type="presOf" srcId="{C0C206FC-B5DB-4D10-B9E0-E0DFE1FFC1E9}" destId="{77C17B67-9932-4F98-B683-E215360705C0}" srcOrd="0" destOrd="3" presId="urn:microsoft.com/office/officeart/2005/8/layout/bList2"/>
    <dgm:cxn modelId="{2E9DB9F0-DCC6-4D54-9DED-33303324B41E}" srcId="{BF7F23BE-BDA0-4710-9F49-3EA32632EBCA}" destId="{FDED7D22-9C17-4786-8803-551154F45F17}" srcOrd="0" destOrd="0" parTransId="{0EDB7672-813F-49E8-A455-44928426B29E}" sibTransId="{98B564A0-E8EC-4F1B-AD5C-B4973C206FFE}"/>
    <dgm:cxn modelId="{1F37F8F2-165B-4490-9C28-56C55478D18F}" srcId="{FDED7D22-9C17-4786-8803-551154F45F17}" destId="{06261680-33D8-440B-A448-EE29383A9750}" srcOrd="0" destOrd="0" parTransId="{4BA40BFE-C712-4BCC-AAA7-9B0A8CE1F094}" sibTransId="{B9CF499B-5CFA-46A1-8E61-B021517C97D4}"/>
    <dgm:cxn modelId="{BE3FA1E6-210F-4CD2-B144-5E2173E89FEE}" srcId="{C91CF310-67EB-4B83-B183-D9D299E66FAA}" destId="{C0C206FC-B5DB-4D10-B9E0-E0DFE1FFC1E9}" srcOrd="3" destOrd="0" parTransId="{8D58F59E-93BA-4DFB-A615-95D6B6FB538A}" sibTransId="{7B799C15-0F76-4034-822B-2A9719BFE604}"/>
    <dgm:cxn modelId="{14B2F9AF-6888-4F74-B904-3807028E1171}" type="presOf" srcId="{EBC05ED6-E6FD-4C39-B1FC-BF4220918ADC}" destId="{EE7182B3-E913-4514-8D6C-1E1D8DBF4583}" srcOrd="0" destOrd="0" presId="urn:microsoft.com/office/officeart/2005/8/layout/bList2"/>
    <dgm:cxn modelId="{94E1077D-1EBA-4A3C-A783-9776E32EC35B}" type="presOf" srcId="{91913871-D16C-4764-9BDC-C075AFA5502D}" destId="{77C17B67-9932-4F98-B683-E215360705C0}" srcOrd="0" destOrd="5" presId="urn:microsoft.com/office/officeart/2005/8/layout/bList2"/>
    <dgm:cxn modelId="{99136D15-5D95-462D-974F-47D8DA36B433}" srcId="{650980C4-7E47-45E5-87B9-94C63548C954}" destId="{3412F01E-5CE4-4327-945B-0B00CC6E75DA}" srcOrd="1" destOrd="0" parTransId="{58A34AB5-CF8D-4B01-999E-43BE7492C400}" sibTransId="{B2848A61-A265-4AD6-8CE4-44CC252556AD}"/>
    <dgm:cxn modelId="{FDEB53FD-A5E6-41DC-9E89-3EB350B61495}" srcId="{C91CF310-67EB-4B83-B183-D9D299E66FAA}" destId="{91913871-D16C-4764-9BDC-C075AFA5502D}" srcOrd="5" destOrd="0" parTransId="{71A9F68D-E6B1-4F37-B0AE-ED6A6309FE27}" sibTransId="{AB130902-EF92-4DF1-AF3A-B75578F77246}"/>
    <dgm:cxn modelId="{F869FBBA-0905-44CE-87B4-0DFDAC907C06}" srcId="{C91CF310-67EB-4B83-B183-D9D299E66FAA}" destId="{A2CD96F3-C290-47D3-BD37-B9FA95566B6C}" srcOrd="1" destOrd="0" parTransId="{8C2E93A4-6BF0-4040-9C5A-49D5227AD02F}" sibTransId="{FF114745-C7E3-4A66-AB47-CA27712F119F}"/>
    <dgm:cxn modelId="{79748A68-8C9A-4B11-9E6A-BA36DE85071C}" type="presOf" srcId="{6D62E4F7-82AB-4ED4-9713-251A631EBC6F}" destId="{34483E61-404A-4CB6-ADD7-225AAE85B126}" srcOrd="0" destOrd="1" presId="urn:microsoft.com/office/officeart/2005/8/layout/bList2"/>
    <dgm:cxn modelId="{C6A78107-F498-4998-9D0A-114086B12452}" type="presOf" srcId="{82D0C5AF-73E8-47CB-97CF-D1AC49395300}" destId="{CE439805-B393-4989-BE46-A557585ED04F}" srcOrd="1" destOrd="0" presId="urn:microsoft.com/office/officeart/2005/8/layout/bList2"/>
    <dgm:cxn modelId="{E4CC1363-6F2C-481E-A73A-24EEFF5FC95C}" type="presOf" srcId="{1595D63E-F5F1-4A2D-BDB7-44206EA9E767}" destId="{3DADC137-3E47-4AA8-A53E-BE5657AFC72D}" srcOrd="1" destOrd="0" presId="urn:microsoft.com/office/officeart/2005/8/layout/bList2"/>
    <dgm:cxn modelId="{F035A146-071D-4E96-B4BE-189769D48B66}" srcId="{C91CF310-67EB-4B83-B183-D9D299E66FAA}" destId="{A091F5DC-2EAB-4866-982C-A54A06B0C23D}" srcOrd="2" destOrd="0" parTransId="{56871625-6069-44C7-A950-34EDE0B5CE5C}" sibTransId="{E1513F42-B882-4A3E-8C40-61ECF8ED03EB}"/>
    <dgm:cxn modelId="{D0F78826-6661-4E64-A5C4-57DC8EEDD623}" type="presOf" srcId="{FDED7D22-9C17-4786-8803-551154F45F17}" destId="{AB0F3992-A508-4075-9E4D-F56972AA7A7C}" srcOrd="1" destOrd="0" presId="urn:microsoft.com/office/officeart/2005/8/layout/bList2"/>
    <dgm:cxn modelId="{020319EE-57B7-4F19-AD46-057254C1DA8D}" type="presOf" srcId="{8481C09F-43D4-4558-81A9-3F80422E2E98}" destId="{EE7182B3-E913-4514-8D6C-1E1D8DBF4583}" srcOrd="0" destOrd="1" presId="urn:microsoft.com/office/officeart/2005/8/layout/bList2"/>
    <dgm:cxn modelId="{8FDB3EBC-8EB3-4E5D-AC69-EC61DF7F7908}" type="presOf" srcId="{024A7B51-D969-4E2C-991B-C1597F1CBFA8}" destId="{839D1F10-3A1D-4DA0-987A-1B5E07B99C5C}" srcOrd="0" destOrd="0" presId="urn:microsoft.com/office/officeart/2005/8/layout/bList2"/>
    <dgm:cxn modelId="{82119EAF-2D77-4432-B197-0C94DD1C24C3}" srcId="{C91CF310-67EB-4B83-B183-D9D299E66FAA}" destId="{DA03F665-04EC-4A99-97C3-770FFF138EE0}" srcOrd="4" destOrd="0" parTransId="{3D94705E-B552-4170-8A20-1EDFA34152E3}" sibTransId="{4128A914-98AA-4458-AA99-93E185FE61F6}"/>
    <dgm:cxn modelId="{033DA911-FFA5-4C33-8BC8-D02A909286BC}" srcId="{DDDCEBED-AAC9-4449-9FA6-F6DAA008D564}" destId="{0E0C6B32-A6E4-44BF-8317-34C9AF7FD578}" srcOrd="1" destOrd="0" parTransId="{896F0CA5-BB8F-4DC7-BCE7-8D12899A74C2}" sibTransId="{C2434C03-D1E9-42ED-97D9-D08E4D58DC0A}"/>
    <dgm:cxn modelId="{0FB644DD-D404-4529-95CB-B2B717388DBE}" type="presOf" srcId="{C91CF310-67EB-4B83-B183-D9D299E66FAA}" destId="{EEBADB10-2112-423F-AA45-C3504AB2772C}" srcOrd="1" destOrd="0" presId="urn:microsoft.com/office/officeart/2005/8/layout/bList2"/>
    <dgm:cxn modelId="{225FCA65-2CE7-462D-9FFA-0F84F7CEC972}" srcId="{82D0C5AF-73E8-47CB-97CF-D1AC49395300}" destId="{6D62E4F7-82AB-4ED4-9713-251A631EBC6F}" srcOrd="1" destOrd="0" parTransId="{0D272577-B87E-4E05-AC22-5FAB99092429}" sibTransId="{CE8FF901-06BA-414D-84BA-F6B45454746E}"/>
    <dgm:cxn modelId="{4BFB2A74-823B-4E6D-B10A-7B3CAB8DB483}" type="presOf" srcId="{D0F21196-45C9-4F20-AD3C-8A480E775E65}" destId="{34483E61-404A-4CB6-ADD7-225AAE85B126}" srcOrd="0" destOrd="2" presId="urn:microsoft.com/office/officeart/2005/8/layout/bList2"/>
    <dgm:cxn modelId="{13DF06CA-726A-422B-916B-613B4DB2B423}" srcId="{C91CF310-67EB-4B83-B183-D9D299E66FAA}" destId="{E4F3C573-1673-42E9-860B-AE6602EDE35F}" srcOrd="0" destOrd="0" parTransId="{9E596099-A031-4D02-9355-B558C0603145}" sibTransId="{8D50F35B-A241-4387-A7B2-B9D4FC136D93}"/>
    <dgm:cxn modelId="{6AB78764-77AD-419B-AA5B-7034E91A885B}" type="presOf" srcId="{C2A64C86-D7AD-415F-ABAB-CBAA52036A26}" destId="{EE7182B3-E913-4514-8D6C-1E1D8DBF4583}" srcOrd="0" destOrd="2" presId="urn:microsoft.com/office/officeart/2005/8/layout/bList2"/>
    <dgm:cxn modelId="{61FB6C81-4E8D-40D0-9B2A-7ADADD827F9E}" srcId="{BF7F23BE-BDA0-4710-9F49-3EA32632EBCA}" destId="{650980C4-7E47-45E5-87B9-94C63548C954}" srcOrd="2" destOrd="0" parTransId="{1C89362E-1284-47F0-9442-AE7956A5A15A}" sibTransId="{78FC813C-FAF1-42B7-A9E9-1F18F911A964}"/>
    <dgm:cxn modelId="{1B95056D-9012-4AA3-B676-4958A12547F0}" srcId="{650980C4-7E47-45E5-87B9-94C63548C954}" destId="{B348FDBD-A020-4924-8A45-54C56F269E81}" srcOrd="0" destOrd="0" parTransId="{2E853711-708A-4E49-90BB-1B021D7BA664}" sibTransId="{7D9FC644-6E4E-40CF-8E8B-8D65DAD58AA9}"/>
    <dgm:cxn modelId="{0BE8352E-9E3E-40C0-86A9-EAC9BC0651F2}" srcId="{BF7F23BE-BDA0-4710-9F49-3EA32632EBCA}" destId="{82D0C5AF-73E8-47CB-97CF-D1AC49395300}" srcOrd="3" destOrd="0" parTransId="{ADD0588E-A347-4B20-BAE6-16B9C3997DB0}" sibTransId="{6EF35EA9-F101-40F7-ABB4-820637D5CF50}"/>
    <dgm:cxn modelId="{0E07F57E-0E9A-4687-85EF-CE1564B4E10C}" srcId="{82D0C5AF-73E8-47CB-97CF-D1AC49395300}" destId="{A0A25EF0-2140-45AB-A383-73050DC9AA40}" srcOrd="3" destOrd="0" parTransId="{2193647E-9071-44F4-B985-FDF5AECA2186}" sibTransId="{27CE43D0-D6AD-48D6-83C6-2A5451AE569D}"/>
    <dgm:cxn modelId="{14A085F9-7CC3-46EB-8789-5CD0FE617FFE}" srcId="{82D0C5AF-73E8-47CB-97CF-D1AC49395300}" destId="{D0F21196-45C9-4F20-AD3C-8A480E775E65}" srcOrd="2" destOrd="0" parTransId="{BD0D3A53-1727-4A3A-BDB1-7AF45199594C}" sibTransId="{67088A90-F3C1-49E4-A283-30DFACAE3AD1}"/>
    <dgm:cxn modelId="{8D5E5675-C40C-4B52-BC18-536CC204FE1E}" type="presOf" srcId="{82D0C5AF-73E8-47CB-97CF-D1AC49395300}" destId="{B6D2715A-6D18-4A2F-B76F-87F6932AA16F}" srcOrd="0" destOrd="0" presId="urn:microsoft.com/office/officeart/2005/8/layout/bList2"/>
    <dgm:cxn modelId="{D3C1027E-823C-4877-8F68-A3A91185A356}" type="presOf" srcId="{06261680-33D8-440B-A448-EE29383A9750}" destId="{B432BE26-CF06-4312-B7A1-BE24008CF7BE}" srcOrd="0" destOrd="0" presId="urn:microsoft.com/office/officeart/2005/8/layout/bList2"/>
    <dgm:cxn modelId="{844DD300-306B-46DA-9292-215A5F7334C9}" type="presOf" srcId="{A0A25EF0-2140-45AB-A383-73050DC9AA40}" destId="{34483E61-404A-4CB6-ADD7-225AAE85B126}" srcOrd="0" destOrd="3" presId="urn:microsoft.com/office/officeart/2005/8/layout/bList2"/>
    <dgm:cxn modelId="{406364C7-C4E1-46AA-813F-57E187CD8294}" type="presOf" srcId="{FDED7D22-9C17-4786-8803-551154F45F17}" destId="{0E9C70C3-6EC7-4AEC-97AE-146A6C23B1FB}" srcOrd="0" destOrd="0" presId="urn:microsoft.com/office/officeart/2005/8/layout/bList2"/>
    <dgm:cxn modelId="{79FE8D02-A31C-4272-9ED7-7C474B21F23B}" type="presOf" srcId="{1595D63E-F5F1-4A2D-BDB7-44206EA9E767}" destId="{30D2C2AB-4767-4EF6-A9C3-E231108B8CB0}" srcOrd="0" destOrd="0" presId="urn:microsoft.com/office/officeart/2005/8/layout/bList2"/>
    <dgm:cxn modelId="{AD37E62C-F6DE-47C2-B278-E8CEBEA1C337}" type="presOf" srcId="{C91CF310-67EB-4B83-B183-D9D299E66FAA}" destId="{D8CCB60E-E7FD-4A10-84D9-6404E30D8EA8}" srcOrd="0" destOrd="0" presId="urn:microsoft.com/office/officeart/2005/8/layout/bList2"/>
    <dgm:cxn modelId="{3981DB9F-9833-4B79-BD75-D57D0C4251D7}" type="presOf" srcId="{650980C4-7E47-45E5-87B9-94C63548C954}" destId="{70DBAAAB-8D6B-4A25-BCB2-6F6A5B24DB05}" srcOrd="1" destOrd="0" presId="urn:microsoft.com/office/officeart/2005/8/layout/bList2"/>
    <dgm:cxn modelId="{E19B9F24-EA78-412E-ABD6-841D0C2DAD6B}" type="presOf" srcId="{A2CD96F3-C290-47D3-BD37-B9FA95566B6C}" destId="{77C17B67-9932-4F98-B683-E215360705C0}" srcOrd="0" destOrd="1" presId="urn:microsoft.com/office/officeart/2005/8/layout/bList2"/>
    <dgm:cxn modelId="{92C79C44-5ADF-42B0-BB15-CCC2E6402BCC}" type="presOf" srcId="{DDDCEBED-AAC9-4449-9FA6-F6DAA008D564}" destId="{FE008C14-A832-47FA-8BE3-239A9C378716}" srcOrd="0" destOrd="0" presId="urn:microsoft.com/office/officeart/2005/8/layout/bList2"/>
    <dgm:cxn modelId="{FF17333D-74E9-4B1D-B83E-3727B979DB1D}" srcId="{BF7F23BE-BDA0-4710-9F49-3EA32632EBCA}" destId="{1595D63E-F5F1-4A2D-BDB7-44206EA9E767}" srcOrd="4" destOrd="0" parTransId="{09C12036-646B-491F-9E07-339E17092D72}" sibTransId="{14C910E4-6473-4DEB-A534-097DC163ACD6}"/>
    <dgm:cxn modelId="{D6B538B5-AC3A-4F8F-A22B-5300D1470373}" type="presOf" srcId="{78FC813C-FAF1-42B7-A9E9-1F18F911A964}" destId="{C19FBAF0-E786-4C8A-B2AF-9DAC36E93F19}" srcOrd="0" destOrd="0" presId="urn:microsoft.com/office/officeart/2005/8/layout/bList2"/>
    <dgm:cxn modelId="{73858965-BA1C-40B6-92A7-43A819ADEDFE}" type="presOf" srcId="{53A7E93F-3BCE-4D1C-8431-0409AC3AF2E4}" destId="{34483E61-404A-4CB6-ADD7-225AAE85B126}" srcOrd="0" destOrd="0" presId="urn:microsoft.com/office/officeart/2005/8/layout/bList2"/>
    <dgm:cxn modelId="{9179C05D-7B66-46EB-9989-5C2C2D3A793F}" type="presOf" srcId="{DDDCEBED-AAC9-4449-9FA6-F6DAA008D564}" destId="{3C079767-1E15-4AFE-9F32-5913FC593FAC}" srcOrd="1" destOrd="0" presId="urn:microsoft.com/office/officeart/2005/8/layout/bList2"/>
    <dgm:cxn modelId="{17DA52DE-74B2-4C80-8A4A-F6C7F63C13AF}" type="presOf" srcId="{BF7F23BE-BDA0-4710-9F49-3EA32632EBCA}" destId="{43BD7EFC-4407-4247-902D-AAE3BDF04319}" srcOrd="0" destOrd="0" presId="urn:microsoft.com/office/officeart/2005/8/layout/bList2"/>
    <dgm:cxn modelId="{77495923-2411-46DF-8D52-9BD788C46F50}" type="presOf" srcId="{E4F3C573-1673-42E9-860B-AE6602EDE35F}" destId="{77C17B67-9932-4F98-B683-E215360705C0}" srcOrd="0" destOrd="0" presId="urn:microsoft.com/office/officeart/2005/8/layout/bList2"/>
    <dgm:cxn modelId="{4C0ED643-5578-43E1-BB6F-8E3BDD89BFCE}" type="presOf" srcId="{F1F0BBA9-0393-4377-ABFE-2EA1664F7FB2}" destId="{34483E61-404A-4CB6-ADD7-225AAE85B126}" srcOrd="0" destOrd="4" presId="urn:microsoft.com/office/officeart/2005/8/layout/bList2"/>
    <dgm:cxn modelId="{258AF3D9-BBC4-45E8-BB41-1527DDDF8F4D}" type="presOf" srcId="{3412F01E-5CE4-4327-945B-0B00CC6E75DA}" destId="{1B509C10-AC0C-44CF-BD9F-B562243443B1}" srcOrd="0" destOrd="1" presId="urn:microsoft.com/office/officeart/2005/8/layout/bList2"/>
    <dgm:cxn modelId="{441CFAD6-C2AA-4B8C-A939-1D80AA28DE46}" type="presOf" srcId="{B348FDBD-A020-4924-8A45-54C56F269E81}" destId="{1B509C10-AC0C-44CF-BD9F-B562243443B1}" srcOrd="0" destOrd="0" presId="urn:microsoft.com/office/officeart/2005/8/layout/bList2"/>
    <dgm:cxn modelId="{207AB803-8703-444F-8E42-FCEBE116282D}" type="presOf" srcId="{98B564A0-E8EC-4F1B-AD5C-B4973C206FFE}" destId="{2F5C3CBA-0C74-4448-A635-E6FED0C1AFD9}" srcOrd="0" destOrd="0" presId="urn:microsoft.com/office/officeart/2005/8/layout/bList2"/>
    <dgm:cxn modelId="{C0AF83F5-783B-46B1-97AB-017C6B927A39}" type="presOf" srcId="{0E0C6B32-A6E4-44BF-8317-34C9AF7FD578}" destId="{EC5F1099-13F6-46E1-93A1-ACD49B571594}" srcOrd="0" destOrd="1" presId="urn:microsoft.com/office/officeart/2005/8/layout/bList2"/>
    <dgm:cxn modelId="{C76B2813-4278-4FD6-8925-FC994068EDFD}" srcId="{1595D63E-F5F1-4A2D-BDB7-44206EA9E767}" destId="{C2A64C86-D7AD-415F-ABAB-CBAA52036A26}" srcOrd="2" destOrd="0" parTransId="{FD8DC270-2763-4D8D-97A8-60D8381DE352}" sibTransId="{CBEB022F-A751-4D9E-9787-748DCA16B760}"/>
    <dgm:cxn modelId="{E1D6827C-2829-4BF2-9C1B-EF7D17DF6874}" type="presOf" srcId="{650980C4-7E47-45E5-87B9-94C63548C954}" destId="{B804E467-A78F-487E-BE62-2F491A386F19}" srcOrd="0" destOrd="0" presId="urn:microsoft.com/office/officeart/2005/8/layout/bList2"/>
    <dgm:cxn modelId="{84BF33AC-B9CC-458C-82F2-F6A037914B04}" srcId="{82D0C5AF-73E8-47CB-97CF-D1AC49395300}" destId="{F1F0BBA9-0393-4377-ABFE-2EA1664F7FB2}" srcOrd="4" destOrd="0" parTransId="{AB5AADEC-9739-4710-90CB-366B9D38811B}" sibTransId="{F13A86E1-7685-4CC6-B4AE-AE8468BE116B}"/>
    <dgm:cxn modelId="{A83369B0-145F-4C74-AF5F-A294BEA83609}" srcId="{BF7F23BE-BDA0-4710-9F49-3EA32632EBCA}" destId="{C91CF310-67EB-4B83-B183-D9D299E66FAA}" srcOrd="1" destOrd="0" parTransId="{809CD3E1-4DC4-4C3B-8D35-BD7564934BBF}" sibTransId="{024A7B51-D969-4E2C-991B-C1597F1CBFA8}"/>
    <dgm:cxn modelId="{308A8F56-C63B-4F53-948F-241618F79A9D}" type="presOf" srcId="{6EF35EA9-F101-40F7-ABB4-820637D5CF50}" destId="{DCAFE009-31CD-410E-AC81-9D70081E038D}" srcOrd="0" destOrd="0" presId="urn:microsoft.com/office/officeart/2005/8/layout/bList2"/>
    <dgm:cxn modelId="{AB8F5B19-FD8A-41C3-9312-E0A623CA1586}" type="presOf" srcId="{A091F5DC-2EAB-4866-982C-A54A06B0C23D}" destId="{77C17B67-9932-4F98-B683-E215360705C0}" srcOrd="0" destOrd="2" presId="urn:microsoft.com/office/officeart/2005/8/layout/bList2"/>
    <dgm:cxn modelId="{E0C93C36-89B6-44B6-BDA5-701E8913B25C}" srcId="{1595D63E-F5F1-4A2D-BDB7-44206EA9E767}" destId="{EBC05ED6-E6FD-4C39-B1FC-BF4220918ADC}" srcOrd="0" destOrd="0" parTransId="{1079413A-7417-49F7-A0E5-9BB14BD0BFE3}" sibTransId="{58710CC2-255A-4F65-8A32-743875A08A2C}"/>
    <dgm:cxn modelId="{AE3B9E43-0C39-4B53-BAEE-12F6C8DC523D}" srcId="{DDDCEBED-AAC9-4449-9FA6-F6DAA008D564}" destId="{1BB742D8-569F-4482-A639-0A1A7F6330A6}" srcOrd="0" destOrd="0" parTransId="{80434D8C-264A-45CE-B4B3-9F94FF6C3BCC}" sibTransId="{1CD38DE7-2C19-4240-AF2B-073078A62AEC}"/>
    <dgm:cxn modelId="{0462F2AC-1693-468D-AD89-E0CEA0BF2FAC}" type="presOf" srcId="{14C910E4-6473-4DEB-A534-097DC163ACD6}" destId="{E33393CB-6CB9-4597-8985-6960E343FB5C}" srcOrd="0" destOrd="0" presId="urn:microsoft.com/office/officeart/2005/8/layout/bList2"/>
    <dgm:cxn modelId="{340E4CC7-B918-4BFC-882E-60CEBFA0183D}" type="presOf" srcId="{1BB742D8-569F-4482-A639-0A1A7F6330A6}" destId="{EC5F1099-13F6-46E1-93A1-ACD49B571594}" srcOrd="0" destOrd="0" presId="urn:microsoft.com/office/officeart/2005/8/layout/bList2"/>
    <dgm:cxn modelId="{4310075A-2DD7-43B5-9DB1-F7DBCD27B47C}" srcId="{BF7F23BE-BDA0-4710-9F49-3EA32632EBCA}" destId="{DDDCEBED-AAC9-4449-9FA6-F6DAA008D564}" srcOrd="5" destOrd="0" parTransId="{ED7C0289-8C72-4CEB-8996-60E8DB9C87B3}" sibTransId="{8E3E0607-B485-4CB6-8313-EE040FDDF4D9}"/>
    <dgm:cxn modelId="{6F726FF7-CBE3-4B78-84E5-A24AD84855A1}" srcId="{82D0C5AF-73E8-47CB-97CF-D1AC49395300}" destId="{53A7E93F-3BCE-4D1C-8431-0409AC3AF2E4}" srcOrd="0" destOrd="0" parTransId="{19F592D6-FCEB-4648-9855-C02C0428EA56}" sibTransId="{91AC7954-009F-40BA-9011-F23582E8D216}"/>
    <dgm:cxn modelId="{6E97DE46-01F2-4254-A4EA-990BEA914F9F}" type="presParOf" srcId="{43BD7EFC-4407-4247-902D-AAE3BDF04319}" destId="{54E4C6AF-8377-47A3-BC57-5889A9B1E22E}" srcOrd="0" destOrd="0" presId="urn:microsoft.com/office/officeart/2005/8/layout/bList2"/>
    <dgm:cxn modelId="{91831222-E04F-4DD7-9246-283151AC2451}" type="presParOf" srcId="{54E4C6AF-8377-47A3-BC57-5889A9B1E22E}" destId="{B432BE26-CF06-4312-B7A1-BE24008CF7BE}" srcOrd="0" destOrd="0" presId="urn:microsoft.com/office/officeart/2005/8/layout/bList2"/>
    <dgm:cxn modelId="{51ADD669-3DF3-4E54-A802-036CB6CE9D32}" type="presParOf" srcId="{54E4C6AF-8377-47A3-BC57-5889A9B1E22E}" destId="{0E9C70C3-6EC7-4AEC-97AE-146A6C23B1FB}" srcOrd="1" destOrd="0" presId="urn:microsoft.com/office/officeart/2005/8/layout/bList2"/>
    <dgm:cxn modelId="{0BB5B9AF-F30F-49A0-A1FD-260EBDC93171}" type="presParOf" srcId="{54E4C6AF-8377-47A3-BC57-5889A9B1E22E}" destId="{AB0F3992-A508-4075-9E4D-F56972AA7A7C}" srcOrd="2" destOrd="0" presId="urn:microsoft.com/office/officeart/2005/8/layout/bList2"/>
    <dgm:cxn modelId="{5E74E308-4AB8-46FD-93C3-97675D6E24A0}" type="presParOf" srcId="{54E4C6AF-8377-47A3-BC57-5889A9B1E22E}" destId="{ADEC77D2-C28A-454A-9C98-64A4F7E65A31}" srcOrd="3" destOrd="0" presId="urn:microsoft.com/office/officeart/2005/8/layout/bList2"/>
    <dgm:cxn modelId="{DBED6DF7-61B0-4922-93A1-63B795E25670}" type="presParOf" srcId="{43BD7EFC-4407-4247-902D-AAE3BDF04319}" destId="{2F5C3CBA-0C74-4448-A635-E6FED0C1AFD9}" srcOrd="1" destOrd="0" presId="urn:microsoft.com/office/officeart/2005/8/layout/bList2"/>
    <dgm:cxn modelId="{8D0CA970-2BA6-40E8-8568-CEFA38C2B6D5}" type="presParOf" srcId="{43BD7EFC-4407-4247-902D-AAE3BDF04319}" destId="{969A870A-9F0B-4DB5-B83D-62260BCC566E}" srcOrd="2" destOrd="0" presId="urn:microsoft.com/office/officeart/2005/8/layout/bList2"/>
    <dgm:cxn modelId="{71B680C7-6A6E-41DD-975D-986BF9483138}" type="presParOf" srcId="{969A870A-9F0B-4DB5-B83D-62260BCC566E}" destId="{77C17B67-9932-4F98-B683-E215360705C0}" srcOrd="0" destOrd="0" presId="urn:microsoft.com/office/officeart/2005/8/layout/bList2"/>
    <dgm:cxn modelId="{BAE389B8-A475-4820-A37C-46F4111DA551}" type="presParOf" srcId="{969A870A-9F0B-4DB5-B83D-62260BCC566E}" destId="{D8CCB60E-E7FD-4A10-84D9-6404E30D8EA8}" srcOrd="1" destOrd="0" presId="urn:microsoft.com/office/officeart/2005/8/layout/bList2"/>
    <dgm:cxn modelId="{3D03EDA2-DD24-4405-AA39-9D604946C376}" type="presParOf" srcId="{969A870A-9F0B-4DB5-B83D-62260BCC566E}" destId="{EEBADB10-2112-423F-AA45-C3504AB2772C}" srcOrd="2" destOrd="0" presId="urn:microsoft.com/office/officeart/2005/8/layout/bList2"/>
    <dgm:cxn modelId="{88932061-F43A-4CBC-B0AF-A5303DDE553B}" type="presParOf" srcId="{969A870A-9F0B-4DB5-B83D-62260BCC566E}" destId="{37806000-806E-419E-A18E-73D54B5B70DA}" srcOrd="3" destOrd="0" presId="urn:microsoft.com/office/officeart/2005/8/layout/bList2"/>
    <dgm:cxn modelId="{03CCD0F4-522C-491C-8607-1A7DBBF738DD}" type="presParOf" srcId="{43BD7EFC-4407-4247-902D-AAE3BDF04319}" destId="{839D1F10-3A1D-4DA0-987A-1B5E07B99C5C}" srcOrd="3" destOrd="0" presId="urn:microsoft.com/office/officeart/2005/8/layout/bList2"/>
    <dgm:cxn modelId="{B6FA685D-DEA6-4A49-A67D-FE21A319DA4E}" type="presParOf" srcId="{43BD7EFC-4407-4247-902D-AAE3BDF04319}" destId="{6426B436-AC85-4A43-8ED8-0A5FAFB0432B}" srcOrd="4" destOrd="0" presId="urn:microsoft.com/office/officeart/2005/8/layout/bList2"/>
    <dgm:cxn modelId="{6AAB03F3-960F-43A7-BB55-E2D24C9BE6C9}" type="presParOf" srcId="{6426B436-AC85-4A43-8ED8-0A5FAFB0432B}" destId="{1B509C10-AC0C-44CF-BD9F-B562243443B1}" srcOrd="0" destOrd="0" presId="urn:microsoft.com/office/officeart/2005/8/layout/bList2"/>
    <dgm:cxn modelId="{A9AC6885-955D-4FC8-A371-E604D6AF41FF}" type="presParOf" srcId="{6426B436-AC85-4A43-8ED8-0A5FAFB0432B}" destId="{B804E467-A78F-487E-BE62-2F491A386F19}" srcOrd="1" destOrd="0" presId="urn:microsoft.com/office/officeart/2005/8/layout/bList2"/>
    <dgm:cxn modelId="{52A5F901-7443-47E6-8838-647256EA1B70}" type="presParOf" srcId="{6426B436-AC85-4A43-8ED8-0A5FAFB0432B}" destId="{70DBAAAB-8D6B-4A25-BCB2-6F6A5B24DB05}" srcOrd="2" destOrd="0" presId="urn:microsoft.com/office/officeart/2005/8/layout/bList2"/>
    <dgm:cxn modelId="{57B48F5E-A1D7-4828-8768-873A2866D041}" type="presParOf" srcId="{6426B436-AC85-4A43-8ED8-0A5FAFB0432B}" destId="{6ED10209-7901-426F-8A3A-C64FCF637E6B}" srcOrd="3" destOrd="0" presId="urn:microsoft.com/office/officeart/2005/8/layout/bList2"/>
    <dgm:cxn modelId="{E2CFD397-2567-4566-B5D6-615395E4863C}" type="presParOf" srcId="{43BD7EFC-4407-4247-902D-AAE3BDF04319}" destId="{C19FBAF0-E786-4C8A-B2AF-9DAC36E93F19}" srcOrd="5" destOrd="0" presId="urn:microsoft.com/office/officeart/2005/8/layout/bList2"/>
    <dgm:cxn modelId="{21F458A1-F163-4819-A081-D90F70AD95C1}" type="presParOf" srcId="{43BD7EFC-4407-4247-902D-AAE3BDF04319}" destId="{03FEE397-D3DC-447B-A74C-2E3614962D97}" srcOrd="6" destOrd="0" presId="urn:microsoft.com/office/officeart/2005/8/layout/bList2"/>
    <dgm:cxn modelId="{278EC77F-2A52-4CED-9F6C-FF64396DEE3F}" type="presParOf" srcId="{03FEE397-D3DC-447B-A74C-2E3614962D97}" destId="{34483E61-404A-4CB6-ADD7-225AAE85B126}" srcOrd="0" destOrd="0" presId="urn:microsoft.com/office/officeart/2005/8/layout/bList2"/>
    <dgm:cxn modelId="{E6FE2EE7-B49B-443F-A6AE-3F8B309AA64F}" type="presParOf" srcId="{03FEE397-D3DC-447B-A74C-2E3614962D97}" destId="{B6D2715A-6D18-4A2F-B76F-87F6932AA16F}" srcOrd="1" destOrd="0" presId="urn:microsoft.com/office/officeart/2005/8/layout/bList2"/>
    <dgm:cxn modelId="{191CA794-203C-4CD3-8F4F-E9B70B07F90D}" type="presParOf" srcId="{03FEE397-D3DC-447B-A74C-2E3614962D97}" destId="{CE439805-B393-4989-BE46-A557585ED04F}" srcOrd="2" destOrd="0" presId="urn:microsoft.com/office/officeart/2005/8/layout/bList2"/>
    <dgm:cxn modelId="{43417AD5-5C92-4B25-B0E4-5F957DA35E40}" type="presParOf" srcId="{03FEE397-D3DC-447B-A74C-2E3614962D97}" destId="{0CBB7CA0-9FB4-4418-B298-EB4632BEE893}" srcOrd="3" destOrd="0" presId="urn:microsoft.com/office/officeart/2005/8/layout/bList2"/>
    <dgm:cxn modelId="{6637A37C-DCF8-4C0A-9CDB-EAD2A685C1FB}" type="presParOf" srcId="{43BD7EFC-4407-4247-902D-AAE3BDF04319}" destId="{DCAFE009-31CD-410E-AC81-9D70081E038D}" srcOrd="7" destOrd="0" presId="urn:microsoft.com/office/officeart/2005/8/layout/bList2"/>
    <dgm:cxn modelId="{480BC429-603F-4531-8DEB-07AF150A0C6A}" type="presParOf" srcId="{43BD7EFC-4407-4247-902D-AAE3BDF04319}" destId="{0C578932-318C-43EF-A038-FAE712451C2D}" srcOrd="8" destOrd="0" presId="urn:microsoft.com/office/officeart/2005/8/layout/bList2"/>
    <dgm:cxn modelId="{6302E6E3-7660-4508-8A7E-C3AB040236C4}" type="presParOf" srcId="{0C578932-318C-43EF-A038-FAE712451C2D}" destId="{EE7182B3-E913-4514-8D6C-1E1D8DBF4583}" srcOrd="0" destOrd="0" presId="urn:microsoft.com/office/officeart/2005/8/layout/bList2"/>
    <dgm:cxn modelId="{3554F4A5-1226-45ED-BC12-371C3F8BDC90}" type="presParOf" srcId="{0C578932-318C-43EF-A038-FAE712451C2D}" destId="{30D2C2AB-4767-4EF6-A9C3-E231108B8CB0}" srcOrd="1" destOrd="0" presId="urn:microsoft.com/office/officeart/2005/8/layout/bList2"/>
    <dgm:cxn modelId="{E96ECC7E-83BE-49BE-B884-0533CE6CA8C3}" type="presParOf" srcId="{0C578932-318C-43EF-A038-FAE712451C2D}" destId="{3DADC137-3E47-4AA8-A53E-BE5657AFC72D}" srcOrd="2" destOrd="0" presId="urn:microsoft.com/office/officeart/2005/8/layout/bList2"/>
    <dgm:cxn modelId="{513E4602-1801-4641-B96F-C517AAF1DE3D}" type="presParOf" srcId="{0C578932-318C-43EF-A038-FAE712451C2D}" destId="{7F895B22-C1CE-40CD-8481-E6068B722300}" srcOrd="3" destOrd="0" presId="urn:microsoft.com/office/officeart/2005/8/layout/bList2"/>
    <dgm:cxn modelId="{921A2824-4C86-48E7-8FB2-BAD3C45E659A}" type="presParOf" srcId="{43BD7EFC-4407-4247-902D-AAE3BDF04319}" destId="{E33393CB-6CB9-4597-8985-6960E343FB5C}" srcOrd="9" destOrd="0" presId="urn:microsoft.com/office/officeart/2005/8/layout/bList2"/>
    <dgm:cxn modelId="{65F7C29B-9100-4B80-B02A-FD0256374247}" type="presParOf" srcId="{43BD7EFC-4407-4247-902D-AAE3BDF04319}" destId="{20EFFFB1-0F52-478D-9829-1C13D552589E}" srcOrd="10" destOrd="0" presId="urn:microsoft.com/office/officeart/2005/8/layout/bList2"/>
    <dgm:cxn modelId="{AE4F57A9-72D5-4359-A857-2658ED56121A}" type="presParOf" srcId="{20EFFFB1-0F52-478D-9829-1C13D552589E}" destId="{EC5F1099-13F6-46E1-93A1-ACD49B571594}" srcOrd="0" destOrd="0" presId="urn:microsoft.com/office/officeart/2005/8/layout/bList2"/>
    <dgm:cxn modelId="{E23CAC23-A3F8-4DC3-ACA7-970036B5EB5F}" type="presParOf" srcId="{20EFFFB1-0F52-478D-9829-1C13D552589E}" destId="{FE008C14-A832-47FA-8BE3-239A9C378716}" srcOrd="1" destOrd="0" presId="urn:microsoft.com/office/officeart/2005/8/layout/bList2"/>
    <dgm:cxn modelId="{F871AAA7-9896-4724-87E0-1609A079FE5E}" type="presParOf" srcId="{20EFFFB1-0F52-478D-9829-1C13D552589E}" destId="{3C079767-1E15-4AFE-9F32-5913FC593FAC}" srcOrd="2" destOrd="0" presId="urn:microsoft.com/office/officeart/2005/8/layout/bList2"/>
    <dgm:cxn modelId="{002252E2-0C57-4A9C-B9E1-01A02EB61758}" type="presParOf" srcId="{20EFFFB1-0F52-478D-9829-1C13D552589E}" destId="{D88DD72A-5429-4CA8-A1FB-BFCDE12FA71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BCC6A2-3FC3-4B5D-B355-F4BFF4DF6AB0}" type="doc">
      <dgm:prSet loTypeId="urn:microsoft.com/office/officeart/2005/8/layout/hierarchy3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7DEBA677-2E20-49B7-A675-A4AA69A64EFD}">
      <dgm:prSet custT="1"/>
      <dgm:spPr/>
      <dgm:t>
        <a:bodyPr/>
        <a:lstStyle/>
        <a:p>
          <a:r>
            <a:rPr lang="es-CL" sz="1400" b="1" dirty="0" smtClean="0"/>
            <a:t>1. </a:t>
          </a:r>
          <a:r>
            <a:rPr lang="es-CL" sz="1400" b="1" dirty="0" err="1" smtClean="0"/>
            <a:t>Component</a:t>
          </a:r>
          <a:r>
            <a:rPr lang="es-CL" sz="1400" b="1" dirty="0" smtClean="0"/>
            <a:t> Testing</a:t>
          </a:r>
        </a:p>
        <a:p>
          <a:r>
            <a:rPr lang="es-CL" sz="1400" b="1" dirty="0" smtClean="0"/>
            <a:t>Pruebas unitarias</a:t>
          </a:r>
        </a:p>
      </dgm:t>
    </dgm:pt>
    <dgm:pt modelId="{F5C3D3EA-3D59-4C19-9685-1D8F77952959}" type="parTrans" cxnId="{98A9B24B-F93A-4DDE-AFF1-CB3C5D9F542B}">
      <dgm:prSet/>
      <dgm:spPr/>
      <dgm:t>
        <a:bodyPr/>
        <a:lstStyle/>
        <a:p>
          <a:endParaRPr lang="es-CL" sz="1400"/>
        </a:p>
      </dgm:t>
    </dgm:pt>
    <dgm:pt modelId="{23F46F1D-B00D-473A-AF76-A465BBAFA645}" type="sibTrans" cxnId="{98A9B24B-F93A-4DDE-AFF1-CB3C5D9F542B}">
      <dgm:prSet/>
      <dgm:spPr/>
      <dgm:t>
        <a:bodyPr/>
        <a:lstStyle/>
        <a:p>
          <a:endParaRPr lang="es-CL" sz="1400"/>
        </a:p>
      </dgm:t>
    </dgm:pt>
    <dgm:pt modelId="{3B38FE69-AEBB-4A88-B810-3B296FCD4C9A}">
      <dgm:prSet custT="1"/>
      <dgm:spPr/>
      <dgm:t>
        <a:bodyPr/>
        <a:lstStyle/>
        <a:p>
          <a:pPr algn="ctr"/>
          <a:r>
            <a:rPr lang="es-CL" sz="1400" dirty="0" smtClean="0"/>
            <a:t>Unitarias o de componentes.</a:t>
          </a:r>
        </a:p>
        <a:p>
          <a:pPr algn="ctr"/>
          <a:endParaRPr lang="es-CL" sz="1400" dirty="0" smtClean="0"/>
        </a:p>
        <a:p>
          <a:pPr algn="ctr"/>
          <a:r>
            <a:rPr lang="es-CL" sz="1400" dirty="0" smtClean="0"/>
            <a:t>Busca defectos y verifica funcionalidades en los componentes del proyecto/producto (módulos, programas, objetos, clases) que son separables y “</a:t>
          </a:r>
          <a:r>
            <a:rPr lang="es-CL" sz="1400" dirty="0" err="1" smtClean="0"/>
            <a:t>testeables</a:t>
          </a:r>
          <a:r>
            <a:rPr lang="es-CL" sz="1400" dirty="0" smtClean="0"/>
            <a:t>”.</a:t>
          </a:r>
        </a:p>
      </dgm:t>
    </dgm:pt>
    <dgm:pt modelId="{3D6F10E6-D895-4D45-B76F-15A5088627D8}" type="parTrans" cxnId="{4F4CD4AA-C8CC-4412-8289-7AE7D7A4BA0D}">
      <dgm:prSet/>
      <dgm:spPr/>
      <dgm:t>
        <a:bodyPr/>
        <a:lstStyle/>
        <a:p>
          <a:endParaRPr lang="es-CL" sz="1400"/>
        </a:p>
      </dgm:t>
    </dgm:pt>
    <dgm:pt modelId="{D9AB5FE7-962D-4808-906F-3634DFF20E7A}" type="sibTrans" cxnId="{4F4CD4AA-C8CC-4412-8289-7AE7D7A4BA0D}">
      <dgm:prSet/>
      <dgm:spPr/>
      <dgm:t>
        <a:bodyPr/>
        <a:lstStyle/>
        <a:p>
          <a:endParaRPr lang="es-CL" sz="1400"/>
        </a:p>
      </dgm:t>
    </dgm:pt>
    <dgm:pt modelId="{6695D713-80C9-47F5-A55C-1A0E55B7FD00}">
      <dgm:prSet custT="1"/>
      <dgm:spPr/>
      <dgm:t>
        <a:bodyPr/>
        <a:lstStyle/>
        <a:p>
          <a:r>
            <a:rPr lang="es-CL" sz="1400" b="1" dirty="0" smtClean="0"/>
            <a:t>2. </a:t>
          </a:r>
          <a:r>
            <a:rPr lang="es-CL" sz="1400" b="1" dirty="0" err="1" smtClean="0"/>
            <a:t>Integration</a:t>
          </a:r>
          <a:r>
            <a:rPr lang="es-CL" sz="1400" b="1" dirty="0" smtClean="0"/>
            <a:t> Testing</a:t>
          </a:r>
        </a:p>
        <a:p>
          <a:r>
            <a:rPr lang="es-CL" sz="1400" b="1" dirty="0" smtClean="0"/>
            <a:t>Pruebas de integración</a:t>
          </a:r>
          <a:endParaRPr lang="es-CL" sz="1600" dirty="0" smtClean="0"/>
        </a:p>
      </dgm:t>
    </dgm:pt>
    <dgm:pt modelId="{D162AF4C-0886-4C36-AC35-B94EA007D1C4}" type="parTrans" cxnId="{AC2A810D-59B5-44E4-94C9-F95905B8BBA2}">
      <dgm:prSet/>
      <dgm:spPr/>
      <dgm:t>
        <a:bodyPr/>
        <a:lstStyle/>
        <a:p>
          <a:endParaRPr lang="es-CL" sz="1400"/>
        </a:p>
      </dgm:t>
    </dgm:pt>
    <dgm:pt modelId="{2877B9AA-0717-4962-82C6-4BE53FF48FD2}" type="sibTrans" cxnId="{AC2A810D-59B5-44E4-94C9-F95905B8BBA2}">
      <dgm:prSet/>
      <dgm:spPr/>
      <dgm:t>
        <a:bodyPr/>
        <a:lstStyle/>
        <a:p>
          <a:endParaRPr lang="es-CL" sz="1400"/>
        </a:p>
      </dgm:t>
    </dgm:pt>
    <dgm:pt modelId="{A4BAA5C5-AC12-4F6E-91CC-4BABB263B7C5}">
      <dgm:prSet custT="1"/>
      <dgm:spPr/>
      <dgm:t>
        <a:bodyPr/>
        <a:lstStyle/>
        <a:p>
          <a:r>
            <a:rPr lang="es-CL" sz="1400" b="1" dirty="0" smtClean="0"/>
            <a:t>3. </a:t>
          </a:r>
          <a:r>
            <a:rPr lang="es-CL" sz="1400" b="1" dirty="0" err="1" smtClean="0"/>
            <a:t>System</a:t>
          </a:r>
          <a:r>
            <a:rPr lang="es-CL" sz="1400" b="1" dirty="0" smtClean="0"/>
            <a:t> Testing</a:t>
          </a:r>
        </a:p>
        <a:p>
          <a:r>
            <a:rPr lang="es-CL" sz="1400" b="1" dirty="0" smtClean="0"/>
            <a:t>Pruebas de sistemas</a:t>
          </a:r>
          <a:endParaRPr lang="es-CL" sz="1400" dirty="0" smtClean="0"/>
        </a:p>
      </dgm:t>
    </dgm:pt>
    <dgm:pt modelId="{98D05F4A-3423-4853-8233-873B2297FA63}" type="parTrans" cxnId="{A6116393-FED8-4050-96E9-8E3CEAFA5177}">
      <dgm:prSet/>
      <dgm:spPr/>
      <dgm:t>
        <a:bodyPr/>
        <a:lstStyle/>
        <a:p>
          <a:endParaRPr lang="es-CL" sz="1400"/>
        </a:p>
      </dgm:t>
    </dgm:pt>
    <dgm:pt modelId="{2BEECDC3-FD40-4942-B951-BB29E55881AB}" type="sibTrans" cxnId="{A6116393-FED8-4050-96E9-8E3CEAFA5177}">
      <dgm:prSet/>
      <dgm:spPr/>
      <dgm:t>
        <a:bodyPr/>
        <a:lstStyle/>
        <a:p>
          <a:endParaRPr lang="es-CL" sz="1400"/>
        </a:p>
      </dgm:t>
    </dgm:pt>
    <dgm:pt modelId="{AA115131-C74C-4D78-B1CD-1DB8E96F0C52}">
      <dgm:prSet custT="1"/>
      <dgm:spPr/>
      <dgm:t>
        <a:bodyPr/>
        <a:lstStyle/>
        <a:p>
          <a:r>
            <a:rPr lang="es-CL" sz="1400" b="1" dirty="0" smtClean="0"/>
            <a:t>4. </a:t>
          </a:r>
          <a:r>
            <a:rPr lang="es-CL" sz="1400" b="1" dirty="0" err="1" smtClean="0"/>
            <a:t>Acceptance</a:t>
          </a:r>
          <a:r>
            <a:rPr lang="es-CL" sz="1400" b="1" dirty="0" smtClean="0"/>
            <a:t> Testing</a:t>
          </a:r>
        </a:p>
        <a:p>
          <a:r>
            <a:rPr lang="es-CL" sz="1400" b="1" dirty="0" smtClean="0"/>
            <a:t>Pruebas de aceptación</a:t>
          </a:r>
          <a:endParaRPr lang="es-CL" sz="1400" dirty="0" smtClean="0"/>
        </a:p>
      </dgm:t>
    </dgm:pt>
    <dgm:pt modelId="{BC41EAEF-24DB-4FF8-83BB-F3E523BA875E}" type="parTrans" cxnId="{7B62FA42-EEA2-4A14-9C68-5B9504FA1A48}">
      <dgm:prSet/>
      <dgm:spPr/>
      <dgm:t>
        <a:bodyPr/>
        <a:lstStyle/>
        <a:p>
          <a:endParaRPr lang="es-CL" sz="1400"/>
        </a:p>
      </dgm:t>
    </dgm:pt>
    <dgm:pt modelId="{66A6BE2A-3526-49BB-B1B1-74FE3CF05D4C}" type="sibTrans" cxnId="{7B62FA42-EEA2-4A14-9C68-5B9504FA1A48}">
      <dgm:prSet/>
      <dgm:spPr/>
      <dgm:t>
        <a:bodyPr/>
        <a:lstStyle/>
        <a:p>
          <a:endParaRPr lang="es-CL" sz="1400"/>
        </a:p>
      </dgm:t>
    </dgm:pt>
    <dgm:pt modelId="{1F6E2585-D047-4302-A964-C49AAFCDA2C6}">
      <dgm:prSet custT="1"/>
      <dgm:spPr/>
      <dgm:t>
        <a:bodyPr/>
        <a:lstStyle/>
        <a:p>
          <a:r>
            <a:rPr lang="es-CL" sz="1400" b="1" dirty="0" smtClean="0"/>
            <a:t> </a:t>
          </a:r>
          <a:r>
            <a:rPr lang="es-CL" sz="1400" dirty="0" smtClean="0"/>
            <a:t>Pruebas las interfaces entre los componentes del proyecto/producto, las interacciones de las diferentes partes del sistema como un todo y como interacciona SW y HW.</a:t>
          </a:r>
        </a:p>
        <a:p>
          <a:r>
            <a:rPr lang="es-CL" sz="1400" dirty="0" smtClean="0"/>
            <a:t>Su objetivo es verificar el SW como un solo sistema.</a:t>
          </a:r>
        </a:p>
      </dgm:t>
    </dgm:pt>
    <dgm:pt modelId="{A18C4AC1-BD3B-40E9-8D6B-4D8DD6B71354}" type="parTrans" cxnId="{9713D674-5C26-43F0-9E35-8CEBD76DD537}">
      <dgm:prSet/>
      <dgm:spPr/>
      <dgm:t>
        <a:bodyPr/>
        <a:lstStyle/>
        <a:p>
          <a:endParaRPr lang="es-CL" sz="1400"/>
        </a:p>
      </dgm:t>
    </dgm:pt>
    <dgm:pt modelId="{4304112C-248B-4BB6-914B-000A8413D077}" type="sibTrans" cxnId="{9713D674-5C26-43F0-9E35-8CEBD76DD537}">
      <dgm:prSet/>
      <dgm:spPr/>
      <dgm:t>
        <a:bodyPr/>
        <a:lstStyle/>
        <a:p>
          <a:endParaRPr lang="es-CL" sz="1400"/>
        </a:p>
      </dgm:t>
    </dgm:pt>
    <dgm:pt modelId="{92624DF9-00EE-4311-B7A2-9894B2D47678}">
      <dgm:prSet custT="1"/>
      <dgm:spPr/>
      <dgm:t>
        <a:bodyPr/>
        <a:lstStyle/>
        <a:p>
          <a:r>
            <a:rPr lang="es-CL" sz="1400" dirty="0" smtClean="0"/>
            <a:t>Prueba el producto integrado a todo el sistema de la organización según este definido en el alcance del proyecto.</a:t>
          </a:r>
        </a:p>
        <a:p>
          <a:r>
            <a:rPr lang="es-CL" sz="1400" dirty="0" smtClean="0"/>
            <a:t>Su objetivo es verificar que la implantación del producto en ambiente de producción no genere inconvenientes.</a:t>
          </a:r>
        </a:p>
      </dgm:t>
    </dgm:pt>
    <dgm:pt modelId="{21B022BE-2DBB-4BEC-B73C-414C2CFE98C9}" type="parTrans" cxnId="{BE3AF303-6B8B-421F-B5F3-2FF6B66C5018}">
      <dgm:prSet/>
      <dgm:spPr/>
      <dgm:t>
        <a:bodyPr/>
        <a:lstStyle/>
        <a:p>
          <a:endParaRPr lang="es-CL" sz="1400"/>
        </a:p>
      </dgm:t>
    </dgm:pt>
    <dgm:pt modelId="{894A6801-F173-42FA-8F87-F1D4ACD23817}" type="sibTrans" cxnId="{BE3AF303-6B8B-421F-B5F3-2FF6B66C5018}">
      <dgm:prSet/>
      <dgm:spPr/>
      <dgm:t>
        <a:bodyPr/>
        <a:lstStyle/>
        <a:p>
          <a:endParaRPr lang="es-CL" sz="1400"/>
        </a:p>
      </dgm:t>
    </dgm:pt>
    <dgm:pt modelId="{E44B113D-F7A1-4892-B51F-1CCCDF96FEFF}">
      <dgm:prSet custT="1"/>
      <dgm:spPr/>
      <dgm:t>
        <a:bodyPr/>
        <a:lstStyle/>
        <a:p>
          <a:r>
            <a:rPr lang="es-CL" sz="1400" b="1" dirty="0" smtClean="0"/>
            <a:t> </a:t>
          </a:r>
          <a:r>
            <a:rPr lang="es-CL" sz="1400" dirty="0" smtClean="0"/>
            <a:t>Validación del proyecto/producto respecto a las necesidades de los usuarios. </a:t>
          </a:r>
        </a:p>
        <a:p>
          <a:endParaRPr lang="es-CL" sz="1400" dirty="0" smtClean="0"/>
        </a:p>
        <a:p>
          <a:r>
            <a:rPr lang="es-CL" sz="1400" dirty="0" smtClean="0"/>
            <a:t>Su objetivo es validar el producto con los usuarios.</a:t>
          </a:r>
        </a:p>
      </dgm:t>
    </dgm:pt>
    <dgm:pt modelId="{3B003DA0-C819-4530-9201-E1842598A52D}" type="parTrans" cxnId="{EC5C31D7-821E-484E-AF5C-0FDD2B6C3973}">
      <dgm:prSet/>
      <dgm:spPr/>
      <dgm:t>
        <a:bodyPr/>
        <a:lstStyle/>
        <a:p>
          <a:endParaRPr lang="es-CL" sz="1400"/>
        </a:p>
      </dgm:t>
    </dgm:pt>
    <dgm:pt modelId="{46ECE70D-6E5D-44A7-8803-B031556C5235}" type="sibTrans" cxnId="{EC5C31D7-821E-484E-AF5C-0FDD2B6C3973}">
      <dgm:prSet/>
      <dgm:spPr/>
      <dgm:t>
        <a:bodyPr/>
        <a:lstStyle/>
        <a:p>
          <a:endParaRPr lang="es-CL" sz="1400"/>
        </a:p>
      </dgm:t>
    </dgm:pt>
    <dgm:pt modelId="{B02FB365-77AD-4910-A542-C6B1AD1ABAD6}" type="pres">
      <dgm:prSet presAssocID="{15BCC6A2-3FC3-4B5D-B355-F4BFF4DF6AB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L"/>
        </a:p>
      </dgm:t>
    </dgm:pt>
    <dgm:pt modelId="{10D34B7C-C564-4248-AFB7-7B6FDAB8706E}" type="pres">
      <dgm:prSet presAssocID="{7DEBA677-2E20-49B7-A675-A4AA69A64EFD}" presName="root" presStyleCnt="0"/>
      <dgm:spPr/>
      <dgm:t>
        <a:bodyPr/>
        <a:lstStyle/>
        <a:p>
          <a:endParaRPr lang="es-CL"/>
        </a:p>
      </dgm:t>
    </dgm:pt>
    <dgm:pt modelId="{2B08D997-9D11-49F1-8A45-EB58FA96FD0D}" type="pres">
      <dgm:prSet presAssocID="{7DEBA677-2E20-49B7-A675-A4AA69A64EFD}" presName="rootComposite" presStyleCnt="0"/>
      <dgm:spPr/>
      <dgm:t>
        <a:bodyPr/>
        <a:lstStyle/>
        <a:p>
          <a:endParaRPr lang="es-CL"/>
        </a:p>
      </dgm:t>
    </dgm:pt>
    <dgm:pt modelId="{D98DB4D8-F14D-44C2-91C5-BDAFEBD76F2E}" type="pres">
      <dgm:prSet presAssocID="{7DEBA677-2E20-49B7-A675-A4AA69A64EFD}" presName="rootText" presStyleLbl="node1" presStyleIdx="0" presStyleCnt="4" custScaleX="183290" custScaleY="126732"/>
      <dgm:spPr/>
      <dgm:t>
        <a:bodyPr/>
        <a:lstStyle/>
        <a:p>
          <a:endParaRPr lang="es-CL"/>
        </a:p>
      </dgm:t>
    </dgm:pt>
    <dgm:pt modelId="{3F438017-EA43-4FCC-AE40-E8BA7B6F328E}" type="pres">
      <dgm:prSet presAssocID="{7DEBA677-2E20-49B7-A675-A4AA69A64EFD}" presName="rootConnector" presStyleLbl="node1" presStyleIdx="0" presStyleCnt="4"/>
      <dgm:spPr/>
      <dgm:t>
        <a:bodyPr/>
        <a:lstStyle/>
        <a:p>
          <a:endParaRPr lang="es-CL"/>
        </a:p>
      </dgm:t>
    </dgm:pt>
    <dgm:pt modelId="{316D9668-A481-4FE4-AE1F-516A6BD07481}" type="pres">
      <dgm:prSet presAssocID="{7DEBA677-2E20-49B7-A675-A4AA69A64EFD}" presName="childShape" presStyleCnt="0"/>
      <dgm:spPr/>
      <dgm:t>
        <a:bodyPr/>
        <a:lstStyle/>
        <a:p>
          <a:endParaRPr lang="es-CL"/>
        </a:p>
      </dgm:t>
    </dgm:pt>
    <dgm:pt modelId="{5D814CE6-3B80-4201-8305-9902A106CA7C}" type="pres">
      <dgm:prSet presAssocID="{3D6F10E6-D895-4D45-B76F-15A5088627D8}" presName="Name13" presStyleLbl="parChTrans1D2" presStyleIdx="0" presStyleCnt="4"/>
      <dgm:spPr/>
      <dgm:t>
        <a:bodyPr/>
        <a:lstStyle/>
        <a:p>
          <a:endParaRPr lang="es-CL"/>
        </a:p>
      </dgm:t>
    </dgm:pt>
    <dgm:pt modelId="{E46404DC-1A49-4BE8-A464-BFB6B91B78D5}" type="pres">
      <dgm:prSet presAssocID="{3B38FE69-AEBB-4A88-B810-3B296FCD4C9A}" presName="childText" presStyleLbl="bgAcc1" presStyleIdx="0" presStyleCnt="4" custScaleX="213135" custScaleY="66817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AAF35C4-EC6C-4989-8041-2B2DA80377E7}" type="pres">
      <dgm:prSet presAssocID="{6695D713-80C9-47F5-A55C-1A0E55B7FD00}" presName="root" presStyleCnt="0"/>
      <dgm:spPr/>
      <dgm:t>
        <a:bodyPr/>
        <a:lstStyle/>
        <a:p>
          <a:endParaRPr lang="es-CL"/>
        </a:p>
      </dgm:t>
    </dgm:pt>
    <dgm:pt modelId="{20B96F48-4B5B-457E-8524-877D9D21CAB5}" type="pres">
      <dgm:prSet presAssocID="{6695D713-80C9-47F5-A55C-1A0E55B7FD00}" presName="rootComposite" presStyleCnt="0"/>
      <dgm:spPr/>
      <dgm:t>
        <a:bodyPr/>
        <a:lstStyle/>
        <a:p>
          <a:endParaRPr lang="es-CL"/>
        </a:p>
      </dgm:t>
    </dgm:pt>
    <dgm:pt modelId="{D59DA5C4-9729-4C9B-8774-4035E3F25E7B}" type="pres">
      <dgm:prSet presAssocID="{6695D713-80C9-47F5-A55C-1A0E55B7FD00}" presName="rootText" presStyleLbl="node1" presStyleIdx="1" presStyleCnt="4" custScaleX="183290" custScaleY="126732"/>
      <dgm:spPr/>
      <dgm:t>
        <a:bodyPr/>
        <a:lstStyle/>
        <a:p>
          <a:endParaRPr lang="es-CL"/>
        </a:p>
      </dgm:t>
    </dgm:pt>
    <dgm:pt modelId="{194262D8-9395-4A17-AC4D-2836165C2D0F}" type="pres">
      <dgm:prSet presAssocID="{6695D713-80C9-47F5-A55C-1A0E55B7FD00}" presName="rootConnector" presStyleLbl="node1" presStyleIdx="1" presStyleCnt="4"/>
      <dgm:spPr/>
      <dgm:t>
        <a:bodyPr/>
        <a:lstStyle/>
        <a:p>
          <a:endParaRPr lang="es-CL"/>
        </a:p>
      </dgm:t>
    </dgm:pt>
    <dgm:pt modelId="{1BC7E390-6CEA-43D0-A076-AC478AC458C0}" type="pres">
      <dgm:prSet presAssocID="{6695D713-80C9-47F5-A55C-1A0E55B7FD00}" presName="childShape" presStyleCnt="0"/>
      <dgm:spPr/>
      <dgm:t>
        <a:bodyPr/>
        <a:lstStyle/>
        <a:p>
          <a:endParaRPr lang="es-CL"/>
        </a:p>
      </dgm:t>
    </dgm:pt>
    <dgm:pt modelId="{7ED60273-7A2A-4591-B512-B0285B6D33E2}" type="pres">
      <dgm:prSet presAssocID="{A18C4AC1-BD3B-40E9-8D6B-4D8DD6B71354}" presName="Name13" presStyleLbl="parChTrans1D2" presStyleIdx="1" presStyleCnt="4"/>
      <dgm:spPr/>
      <dgm:t>
        <a:bodyPr/>
        <a:lstStyle/>
        <a:p>
          <a:endParaRPr lang="es-CL"/>
        </a:p>
      </dgm:t>
    </dgm:pt>
    <dgm:pt modelId="{D93484DB-34E1-41FB-B590-3BC1F6A5E639}" type="pres">
      <dgm:prSet presAssocID="{1F6E2585-D047-4302-A964-C49AAFCDA2C6}" presName="childText" presStyleLbl="bgAcc1" presStyleIdx="1" presStyleCnt="4" custScaleX="213135" custScaleY="66817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C17E431-D30B-4E46-A2FA-610801C769DC}" type="pres">
      <dgm:prSet presAssocID="{A4BAA5C5-AC12-4F6E-91CC-4BABB263B7C5}" presName="root" presStyleCnt="0"/>
      <dgm:spPr/>
      <dgm:t>
        <a:bodyPr/>
        <a:lstStyle/>
        <a:p>
          <a:endParaRPr lang="es-CL"/>
        </a:p>
      </dgm:t>
    </dgm:pt>
    <dgm:pt modelId="{74456199-D576-4FB8-87FD-654EBEF55F1D}" type="pres">
      <dgm:prSet presAssocID="{A4BAA5C5-AC12-4F6E-91CC-4BABB263B7C5}" presName="rootComposite" presStyleCnt="0"/>
      <dgm:spPr/>
      <dgm:t>
        <a:bodyPr/>
        <a:lstStyle/>
        <a:p>
          <a:endParaRPr lang="es-CL"/>
        </a:p>
      </dgm:t>
    </dgm:pt>
    <dgm:pt modelId="{0AB70270-F862-40E7-9AEA-EEE92D0BE372}" type="pres">
      <dgm:prSet presAssocID="{A4BAA5C5-AC12-4F6E-91CC-4BABB263B7C5}" presName="rootText" presStyleLbl="node1" presStyleIdx="2" presStyleCnt="4" custScaleX="183290" custScaleY="126732"/>
      <dgm:spPr/>
      <dgm:t>
        <a:bodyPr/>
        <a:lstStyle/>
        <a:p>
          <a:endParaRPr lang="es-CL"/>
        </a:p>
      </dgm:t>
    </dgm:pt>
    <dgm:pt modelId="{16258AD1-423D-435F-B81F-FBC82BB28D0B}" type="pres">
      <dgm:prSet presAssocID="{A4BAA5C5-AC12-4F6E-91CC-4BABB263B7C5}" presName="rootConnector" presStyleLbl="node1" presStyleIdx="2" presStyleCnt="4"/>
      <dgm:spPr/>
      <dgm:t>
        <a:bodyPr/>
        <a:lstStyle/>
        <a:p>
          <a:endParaRPr lang="es-CL"/>
        </a:p>
      </dgm:t>
    </dgm:pt>
    <dgm:pt modelId="{ED41A082-4D6F-409D-93B8-C6BD267A03ED}" type="pres">
      <dgm:prSet presAssocID="{A4BAA5C5-AC12-4F6E-91CC-4BABB263B7C5}" presName="childShape" presStyleCnt="0"/>
      <dgm:spPr/>
      <dgm:t>
        <a:bodyPr/>
        <a:lstStyle/>
        <a:p>
          <a:endParaRPr lang="es-CL"/>
        </a:p>
      </dgm:t>
    </dgm:pt>
    <dgm:pt modelId="{7C7DCF5A-8A63-42FC-A9BE-CA0279C163AA}" type="pres">
      <dgm:prSet presAssocID="{21B022BE-2DBB-4BEC-B73C-414C2CFE98C9}" presName="Name13" presStyleLbl="parChTrans1D2" presStyleIdx="2" presStyleCnt="4"/>
      <dgm:spPr/>
      <dgm:t>
        <a:bodyPr/>
        <a:lstStyle/>
        <a:p>
          <a:endParaRPr lang="es-CL"/>
        </a:p>
      </dgm:t>
    </dgm:pt>
    <dgm:pt modelId="{157D7DB4-BF05-48E7-837C-7D57AECA8FA1}" type="pres">
      <dgm:prSet presAssocID="{92624DF9-00EE-4311-B7A2-9894B2D47678}" presName="childText" presStyleLbl="bgAcc1" presStyleIdx="2" presStyleCnt="4" custScaleX="213135" custScaleY="66817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5F78610-CEF4-4735-86A2-6551410586D8}" type="pres">
      <dgm:prSet presAssocID="{AA115131-C74C-4D78-B1CD-1DB8E96F0C52}" presName="root" presStyleCnt="0"/>
      <dgm:spPr/>
      <dgm:t>
        <a:bodyPr/>
        <a:lstStyle/>
        <a:p>
          <a:endParaRPr lang="es-CL"/>
        </a:p>
      </dgm:t>
    </dgm:pt>
    <dgm:pt modelId="{1324B4A9-1CAA-47BF-AA3A-74E2ABA7E868}" type="pres">
      <dgm:prSet presAssocID="{AA115131-C74C-4D78-B1CD-1DB8E96F0C52}" presName="rootComposite" presStyleCnt="0"/>
      <dgm:spPr/>
      <dgm:t>
        <a:bodyPr/>
        <a:lstStyle/>
        <a:p>
          <a:endParaRPr lang="es-CL"/>
        </a:p>
      </dgm:t>
    </dgm:pt>
    <dgm:pt modelId="{BCD7A8E0-C0E8-4335-8EF4-240B0FBB630E}" type="pres">
      <dgm:prSet presAssocID="{AA115131-C74C-4D78-B1CD-1DB8E96F0C52}" presName="rootText" presStyleLbl="node1" presStyleIdx="3" presStyleCnt="4" custScaleX="183290" custScaleY="126732"/>
      <dgm:spPr/>
      <dgm:t>
        <a:bodyPr/>
        <a:lstStyle/>
        <a:p>
          <a:endParaRPr lang="es-CL"/>
        </a:p>
      </dgm:t>
    </dgm:pt>
    <dgm:pt modelId="{EB435543-4BFF-47C8-8EEE-309258D474D2}" type="pres">
      <dgm:prSet presAssocID="{AA115131-C74C-4D78-B1CD-1DB8E96F0C52}" presName="rootConnector" presStyleLbl="node1" presStyleIdx="3" presStyleCnt="4"/>
      <dgm:spPr/>
      <dgm:t>
        <a:bodyPr/>
        <a:lstStyle/>
        <a:p>
          <a:endParaRPr lang="es-CL"/>
        </a:p>
      </dgm:t>
    </dgm:pt>
    <dgm:pt modelId="{4FC50D7F-5B5E-41D3-BB42-AED8651F1449}" type="pres">
      <dgm:prSet presAssocID="{AA115131-C74C-4D78-B1CD-1DB8E96F0C52}" presName="childShape" presStyleCnt="0"/>
      <dgm:spPr/>
      <dgm:t>
        <a:bodyPr/>
        <a:lstStyle/>
        <a:p>
          <a:endParaRPr lang="es-CL"/>
        </a:p>
      </dgm:t>
    </dgm:pt>
    <dgm:pt modelId="{A12D0C22-81FE-40FA-BD3E-7A42B35D4779}" type="pres">
      <dgm:prSet presAssocID="{3B003DA0-C819-4530-9201-E1842598A52D}" presName="Name13" presStyleLbl="parChTrans1D2" presStyleIdx="3" presStyleCnt="4"/>
      <dgm:spPr/>
      <dgm:t>
        <a:bodyPr/>
        <a:lstStyle/>
        <a:p>
          <a:endParaRPr lang="es-CL"/>
        </a:p>
      </dgm:t>
    </dgm:pt>
    <dgm:pt modelId="{DD5EC562-F0EF-4C4D-9F29-FF8609324810}" type="pres">
      <dgm:prSet presAssocID="{E44B113D-F7A1-4892-B51F-1CCCDF96FEFF}" presName="childText" presStyleLbl="bgAcc1" presStyleIdx="3" presStyleCnt="4" custScaleX="213135" custScaleY="66817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453DD974-4DFE-4908-8102-780BEEE6B782}" type="presOf" srcId="{AA115131-C74C-4D78-B1CD-1DB8E96F0C52}" destId="{BCD7A8E0-C0E8-4335-8EF4-240B0FBB630E}" srcOrd="0" destOrd="0" presId="urn:microsoft.com/office/officeart/2005/8/layout/hierarchy3"/>
    <dgm:cxn modelId="{A9638869-A24C-456F-A3CA-48FCE202520E}" type="presOf" srcId="{3B003DA0-C819-4530-9201-E1842598A52D}" destId="{A12D0C22-81FE-40FA-BD3E-7A42B35D4779}" srcOrd="0" destOrd="0" presId="urn:microsoft.com/office/officeart/2005/8/layout/hierarchy3"/>
    <dgm:cxn modelId="{3E34A446-D903-4930-9AB6-53291EABB70B}" type="presOf" srcId="{21B022BE-2DBB-4BEC-B73C-414C2CFE98C9}" destId="{7C7DCF5A-8A63-42FC-A9BE-CA0279C163AA}" srcOrd="0" destOrd="0" presId="urn:microsoft.com/office/officeart/2005/8/layout/hierarchy3"/>
    <dgm:cxn modelId="{98A9B24B-F93A-4DDE-AFF1-CB3C5D9F542B}" srcId="{15BCC6A2-3FC3-4B5D-B355-F4BFF4DF6AB0}" destId="{7DEBA677-2E20-49B7-A675-A4AA69A64EFD}" srcOrd="0" destOrd="0" parTransId="{F5C3D3EA-3D59-4C19-9685-1D8F77952959}" sibTransId="{23F46F1D-B00D-473A-AF76-A465BBAFA645}"/>
    <dgm:cxn modelId="{3D6808DE-FE56-487D-82F1-7E4456C9CA61}" type="presOf" srcId="{6695D713-80C9-47F5-A55C-1A0E55B7FD00}" destId="{194262D8-9395-4A17-AC4D-2836165C2D0F}" srcOrd="1" destOrd="0" presId="urn:microsoft.com/office/officeart/2005/8/layout/hierarchy3"/>
    <dgm:cxn modelId="{200E80D5-84DF-44F1-9E1D-BDF8813FCDEE}" type="presOf" srcId="{E44B113D-F7A1-4892-B51F-1CCCDF96FEFF}" destId="{DD5EC562-F0EF-4C4D-9F29-FF8609324810}" srcOrd="0" destOrd="0" presId="urn:microsoft.com/office/officeart/2005/8/layout/hierarchy3"/>
    <dgm:cxn modelId="{A6116393-FED8-4050-96E9-8E3CEAFA5177}" srcId="{15BCC6A2-3FC3-4B5D-B355-F4BFF4DF6AB0}" destId="{A4BAA5C5-AC12-4F6E-91CC-4BABB263B7C5}" srcOrd="2" destOrd="0" parTransId="{98D05F4A-3423-4853-8233-873B2297FA63}" sibTransId="{2BEECDC3-FD40-4942-B951-BB29E55881AB}"/>
    <dgm:cxn modelId="{402B4569-9CEE-4638-A4D3-B53D41AA61D5}" type="presOf" srcId="{1F6E2585-D047-4302-A964-C49AAFCDA2C6}" destId="{D93484DB-34E1-41FB-B590-3BC1F6A5E639}" srcOrd="0" destOrd="0" presId="urn:microsoft.com/office/officeart/2005/8/layout/hierarchy3"/>
    <dgm:cxn modelId="{EC5C31D7-821E-484E-AF5C-0FDD2B6C3973}" srcId="{AA115131-C74C-4D78-B1CD-1DB8E96F0C52}" destId="{E44B113D-F7A1-4892-B51F-1CCCDF96FEFF}" srcOrd="0" destOrd="0" parTransId="{3B003DA0-C819-4530-9201-E1842598A52D}" sibTransId="{46ECE70D-6E5D-44A7-8803-B031556C5235}"/>
    <dgm:cxn modelId="{95AAE273-3890-43A7-9E92-0381BA67B139}" type="presOf" srcId="{7DEBA677-2E20-49B7-A675-A4AA69A64EFD}" destId="{3F438017-EA43-4FCC-AE40-E8BA7B6F328E}" srcOrd="1" destOrd="0" presId="urn:microsoft.com/office/officeart/2005/8/layout/hierarchy3"/>
    <dgm:cxn modelId="{9713D674-5C26-43F0-9E35-8CEBD76DD537}" srcId="{6695D713-80C9-47F5-A55C-1A0E55B7FD00}" destId="{1F6E2585-D047-4302-A964-C49AAFCDA2C6}" srcOrd="0" destOrd="0" parTransId="{A18C4AC1-BD3B-40E9-8D6B-4D8DD6B71354}" sibTransId="{4304112C-248B-4BB6-914B-000A8413D077}"/>
    <dgm:cxn modelId="{DEAC9DC0-DCD2-4CCE-9EB5-0708FADF8559}" type="presOf" srcId="{3B38FE69-AEBB-4A88-B810-3B296FCD4C9A}" destId="{E46404DC-1A49-4BE8-A464-BFB6B91B78D5}" srcOrd="0" destOrd="0" presId="urn:microsoft.com/office/officeart/2005/8/layout/hierarchy3"/>
    <dgm:cxn modelId="{B761E1FD-DFD5-4DB9-8F71-AB76901DB02F}" type="presOf" srcId="{A4BAA5C5-AC12-4F6E-91CC-4BABB263B7C5}" destId="{0AB70270-F862-40E7-9AEA-EEE92D0BE372}" srcOrd="0" destOrd="0" presId="urn:microsoft.com/office/officeart/2005/8/layout/hierarchy3"/>
    <dgm:cxn modelId="{4F4CD4AA-C8CC-4412-8289-7AE7D7A4BA0D}" srcId="{7DEBA677-2E20-49B7-A675-A4AA69A64EFD}" destId="{3B38FE69-AEBB-4A88-B810-3B296FCD4C9A}" srcOrd="0" destOrd="0" parTransId="{3D6F10E6-D895-4D45-B76F-15A5088627D8}" sibTransId="{D9AB5FE7-962D-4808-906F-3634DFF20E7A}"/>
    <dgm:cxn modelId="{AC2A810D-59B5-44E4-94C9-F95905B8BBA2}" srcId="{15BCC6A2-3FC3-4B5D-B355-F4BFF4DF6AB0}" destId="{6695D713-80C9-47F5-A55C-1A0E55B7FD00}" srcOrd="1" destOrd="0" parTransId="{D162AF4C-0886-4C36-AC35-B94EA007D1C4}" sibTransId="{2877B9AA-0717-4962-82C6-4BE53FF48FD2}"/>
    <dgm:cxn modelId="{BADCC857-AE08-4189-857F-93377E812BA0}" type="presOf" srcId="{A18C4AC1-BD3B-40E9-8D6B-4D8DD6B71354}" destId="{7ED60273-7A2A-4591-B512-B0285B6D33E2}" srcOrd="0" destOrd="0" presId="urn:microsoft.com/office/officeart/2005/8/layout/hierarchy3"/>
    <dgm:cxn modelId="{79EAA42B-75A1-4564-8E25-22FD084B1225}" type="presOf" srcId="{6695D713-80C9-47F5-A55C-1A0E55B7FD00}" destId="{D59DA5C4-9729-4C9B-8774-4035E3F25E7B}" srcOrd="0" destOrd="0" presId="urn:microsoft.com/office/officeart/2005/8/layout/hierarchy3"/>
    <dgm:cxn modelId="{F488F444-033C-48E7-9862-1BDFB2CA821D}" type="presOf" srcId="{7DEBA677-2E20-49B7-A675-A4AA69A64EFD}" destId="{D98DB4D8-F14D-44C2-91C5-BDAFEBD76F2E}" srcOrd="0" destOrd="0" presId="urn:microsoft.com/office/officeart/2005/8/layout/hierarchy3"/>
    <dgm:cxn modelId="{A308005E-F3BC-46F9-B129-6811B5C06A1B}" type="presOf" srcId="{3D6F10E6-D895-4D45-B76F-15A5088627D8}" destId="{5D814CE6-3B80-4201-8305-9902A106CA7C}" srcOrd="0" destOrd="0" presId="urn:microsoft.com/office/officeart/2005/8/layout/hierarchy3"/>
    <dgm:cxn modelId="{780728E8-5EB8-4418-8228-9CB521FEC133}" type="presOf" srcId="{A4BAA5C5-AC12-4F6E-91CC-4BABB263B7C5}" destId="{16258AD1-423D-435F-B81F-FBC82BB28D0B}" srcOrd="1" destOrd="0" presId="urn:microsoft.com/office/officeart/2005/8/layout/hierarchy3"/>
    <dgm:cxn modelId="{BE3AF303-6B8B-421F-B5F3-2FF6B66C5018}" srcId="{A4BAA5C5-AC12-4F6E-91CC-4BABB263B7C5}" destId="{92624DF9-00EE-4311-B7A2-9894B2D47678}" srcOrd="0" destOrd="0" parTransId="{21B022BE-2DBB-4BEC-B73C-414C2CFE98C9}" sibTransId="{894A6801-F173-42FA-8F87-F1D4ACD23817}"/>
    <dgm:cxn modelId="{D63443ED-96C7-4568-92B8-CE7B222D7987}" type="presOf" srcId="{AA115131-C74C-4D78-B1CD-1DB8E96F0C52}" destId="{EB435543-4BFF-47C8-8EEE-309258D474D2}" srcOrd="1" destOrd="0" presId="urn:microsoft.com/office/officeart/2005/8/layout/hierarchy3"/>
    <dgm:cxn modelId="{7B62FA42-EEA2-4A14-9C68-5B9504FA1A48}" srcId="{15BCC6A2-3FC3-4B5D-B355-F4BFF4DF6AB0}" destId="{AA115131-C74C-4D78-B1CD-1DB8E96F0C52}" srcOrd="3" destOrd="0" parTransId="{BC41EAEF-24DB-4FF8-83BB-F3E523BA875E}" sibTransId="{66A6BE2A-3526-49BB-B1B1-74FE3CF05D4C}"/>
    <dgm:cxn modelId="{70BE5851-CE1A-4EC7-BB38-F6B7D4CB8063}" type="presOf" srcId="{92624DF9-00EE-4311-B7A2-9894B2D47678}" destId="{157D7DB4-BF05-48E7-837C-7D57AECA8FA1}" srcOrd="0" destOrd="0" presId="urn:microsoft.com/office/officeart/2005/8/layout/hierarchy3"/>
    <dgm:cxn modelId="{714522E1-7D59-4655-A5D1-C4A075E9812E}" type="presOf" srcId="{15BCC6A2-3FC3-4B5D-B355-F4BFF4DF6AB0}" destId="{B02FB365-77AD-4910-A542-C6B1AD1ABAD6}" srcOrd="0" destOrd="0" presId="urn:microsoft.com/office/officeart/2005/8/layout/hierarchy3"/>
    <dgm:cxn modelId="{7ADDCBF3-7CD1-48EE-BA6A-372DBCB3999A}" type="presParOf" srcId="{B02FB365-77AD-4910-A542-C6B1AD1ABAD6}" destId="{10D34B7C-C564-4248-AFB7-7B6FDAB8706E}" srcOrd="0" destOrd="0" presId="urn:microsoft.com/office/officeart/2005/8/layout/hierarchy3"/>
    <dgm:cxn modelId="{EEA03F6F-DF3A-410A-A75F-04118D2E0F83}" type="presParOf" srcId="{10D34B7C-C564-4248-AFB7-7B6FDAB8706E}" destId="{2B08D997-9D11-49F1-8A45-EB58FA96FD0D}" srcOrd="0" destOrd="0" presId="urn:microsoft.com/office/officeart/2005/8/layout/hierarchy3"/>
    <dgm:cxn modelId="{FB0AEA92-D910-4DEB-8595-F07E8B7CFA2A}" type="presParOf" srcId="{2B08D997-9D11-49F1-8A45-EB58FA96FD0D}" destId="{D98DB4D8-F14D-44C2-91C5-BDAFEBD76F2E}" srcOrd="0" destOrd="0" presId="urn:microsoft.com/office/officeart/2005/8/layout/hierarchy3"/>
    <dgm:cxn modelId="{43D1BC9B-381D-428A-86B4-8EC61B215BCF}" type="presParOf" srcId="{2B08D997-9D11-49F1-8A45-EB58FA96FD0D}" destId="{3F438017-EA43-4FCC-AE40-E8BA7B6F328E}" srcOrd="1" destOrd="0" presId="urn:microsoft.com/office/officeart/2005/8/layout/hierarchy3"/>
    <dgm:cxn modelId="{EB5D36BD-9A2E-41E7-8EC3-99B22E4F887B}" type="presParOf" srcId="{10D34B7C-C564-4248-AFB7-7B6FDAB8706E}" destId="{316D9668-A481-4FE4-AE1F-516A6BD07481}" srcOrd="1" destOrd="0" presId="urn:microsoft.com/office/officeart/2005/8/layout/hierarchy3"/>
    <dgm:cxn modelId="{A2F80685-FBB2-43E4-A945-8940208B89A3}" type="presParOf" srcId="{316D9668-A481-4FE4-AE1F-516A6BD07481}" destId="{5D814CE6-3B80-4201-8305-9902A106CA7C}" srcOrd="0" destOrd="0" presId="urn:microsoft.com/office/officeart/2005/8/layout/hierarchy3"/>
    <dgm:cxn modelId="{3AC9013C-FAE4-4948-85C3-AE9E482BB348}" type="presParOf" srcId="{316D9668-A481-4FE4-AE1F-516A6BD07481}" destId="{E46404DC-1A49-4BE8-A464-BFB6B91B78D5}" srcOrd="1" destOrd="0" presId="urn:microsoft.com/office/officeart/2005/8/layout/hierarchy3"/>
    <dgm:cxn modelId="{279A7366-EFF2-40E7-BA71-594FF96C4A7E}" type="presParOf" srcId="{B02FB365-77AD-4910-A542-C6B1AD1ABAD6}" destId="{CAAF35C4-EC6C-4989-8041-2B2DA80377E7}" srcOrd="1" destOrd="0" presId="urn:microsoft.com/office/officeart/2005/8/layout/hierarchy3"/>
    <dgm:cxn modelId="{0DB49713-B0F4-4301-B75B-CF292DD2F4AB}" type="presParOf" srcId="{CAAF35C4-EC6C-4989-8041-2B2DA80377E7}" destId="{20B96F48-4B5B-457E-8524-877D9D21CAB5}" srcOrd="0" destOrd="0" presId="urn:microsoft.com/office/officeart/2005/8/layout/hierarchy3"/>
    <dgm:cxn modelId="{EED3EFD4-20FF-441E-83B8-5364991A0437}" type="presParOf" srcId="{20B96F48-4B5B-457E-8524-877D9D21CAB5}" destId="{D59DA5C4-9729-4C9B-8774-4035E3F25E7B}" srcOrd="0" destOrd="0" presId="urn:microsoft.com/office/officeart/2005/8/layout/hierarchy3"/>
    <dgm:cxn modelId="{48D9C77E-B2BC-493C-83B8-1F8D99788810}" type="presParOf" srcId="{20B96F48-4B5B-457E-8524-877D9D21CAB5}" destId="{194262D8-9395-4A17-AC4D-2836165C2D0F}" srcOrd="1" destOrd="0" presId="urn:microsoft.com/office/officeart/2005/8/layout/hierarchy3"/>
    <dgm:cxn modelId="{7E59D3CB-0F91-4E0C-8C62-AFB980736EEA}" type="presParOf" srcId="{CAAF35C4-EC6C-4989-8041-2B2DA80377E7}" destId="{1BC7E390-6CEA-43D0-A076-AC478AC458C0}" srcOrd="1" destOrd="0" presId="urn:microsoft.com/office/officeart/2005/8/layout/hierarchy3"/>
    <dgm:cxn modelId="{084115A3-022F-4DCE-A7D6-5A070D10E3D0}" type="presParOf" srcId="{1BC7E390-6CEA-43D0-A076-AC478AC458C0}" destId="{7ED60273-7A2A-4591-B512-B0285B6D33E2}" srcOrd="0" destOrd="0" presId="urn:microsoft.com/office/officeart/2005/8/layout/hierarchy3"/>
    <dgm:cxn modelId="{752BF782-84B4-4D56-B304-5CA1CC2BC06B}" type="presParOf" srcId="{1BC7E390-6CEA-43D0-A076-AC478AC458C0}" destId="{D93484DB-34E1-41FB-B590-3BC1F6A5E639}" srcOrd="1" destOrd="0" presId="urn:microsoft.com/office/officeart/2005/8/layout/hierarchy3"/>
    <dgm:cxn modelId="{B8F78060-2C71-4AB2-8E33-12944CA9DB72}" type="presParOf" srcId="{B02FB365-77AD-4910-A542-C6B1AD1ABAD6}" destId="{9C17E431-D30B-4E46-A2FA-610801C769DC}" srcOrd="2" destOrd="0" presId="urn:microsoft.com/office/officeart/2005/8/layout/hierarchy3"/>
    <dgm:cxn modelId="{3EB19869-907F-448F-8E89-B01ED26764BC}" type="presParOf" srcId="{9C17E431-D30B-4E46-A2FA-610801C769DC}" destId="{74456199-D576-4FB8-87FD-654EBEF55F1D}" srcOrd="0" destOrd="0" presId="urn:microsoft.com/office/officeart/2005/8/layout/hierarchy3"/>
    <dgm:cxn modelId="{731F8ADF-0415-4AA6-B3A7-E1A2C5536B5C}" type="presParOf" srcId="{74456199-D576-4FB8-87FD-654EBEF55F1D}" destId="{0AB70270-F862-40E7-9AEA-EEE92D0BE372}" srcOrd="0" destOrd="0" presId="urn:microsoft.com/office/officeart/2005/8/layout/hierarchy3"/>
    <dgm:cxn modelId="{5018B352-9226-438D-AAE7-BC03BCE604BF}" type="presParOf" srcId="{74456199-D576-4FB8-87FD-654EBEF55F1D}" destId="{16258AD1-423D-435F-B81F-FBC82BB28D0B}" srcOrd="1" destOrd="0" presId="urn:microsoft.com/office/officeart/2005/8/layout/hierarchy3"/>
    <dgm:cxn modelId="{1C708702-E1A5-4D16-AD1D-4646F79DAA99}" type="presParOf" srcId="{9C17E431-D30B-4E46-A2FA-610801C769DC}" destId="{ED41A082-4D6F-409D-93B8-C6BD267A03ED}" srcOrd="1" destOrd="0" presId="urn:microsoft.com/office/officeart/2005/8/layout/hierarchy3"/>
    <dgm:cxn modelId="{4CA40A2E-3454-4430-A139-9F44E80D2923}" type="presParOf" srcId="{ED41A082-4D6F-409D-93B8-C6BD267A03ED}" destId="{7C7DCF5A-8A63-42FC-A9BE-CA0279C163AA}" srcOrd="0" destOrd="0" presId="urn:microsoft.com/office/officeart/2005/8/layout/hierarchy3"/>
    <dgm:cxn modelId="{63AAADC2-A5D0-4896-8EBE-88AB1C01D3C1}" type="presParOf" srcId="{ED41A082-4D6F-409D-93B8-C6BD267A03ED}" destId="{157D7DB4-BF05-48E7-837C-7D57AECA8FA1}" srcOrd="1" destOrd="0" presId="urn:microsoft.com/office/officeart/2005/8/layout/hierarchy3"/>
    <dgm:cxn modelId="{426B381F-C559-49FA-9B48-EA1AAE88CE27}" type="presParOf" srcId="{B02FB365-77AD-4910-A542-C6B1AD1ABAD6}" destId="{95F78610-CEF4-4735-86A2-6551410586D8}" srcOrd="3" destOrd="0" presId="urn:microsoft.com/office/officeart/2005/8/layout/hierarchy3"/>
    <dgm:cxn modelId="{EF087E5E-9E56-4D03-B1E5-7D37FBE2726F}" type="presParOf" srcId="{95F78610-CEF4-4735-86A2-6551410586D8}" destId="{1324B4A9-1CAA-47BF-AA3A-74E2ABA7E868}" srcOrd="0" destOrd="0" presId="urn:microsoft.com/office/officeart/2005/8/layout/hierarchy3"/>
    <dgm:cxn modelId="{97BCB9D7-159F-4A36-B7E9-E7A7F9958C59}" type="presParOf" srcId="{1324B4A9-1CAA-47BF-AA3A-74E2ABA7E868}" destId="{BCD7A8E0-C0E8-4335-8EF4-240B0FBB630E}" srcOrd="0" destOrd="0" presId="urn:microsoft.com/office/officeart/2005/8/layout/hierarchy3"/>
    <dgm:cxn modelId="{D6081569-697B-43DD-B95C-AEC6D39BFF9E}" type="presParOf" srcId="{1324B4A9-1CAA-47BF-AA3A-74E2ABA7E868}" destId="{EB435543-4BFF-47C8-8EEE-309258D474D2}" srcOrd="1" destOrd="0" presId="urn:microsoft.com/office/officeart/2005/8/layout/hierarchy3"/>
    <dgm:cxn modelId="{F0776B4C-A1D9-499B-81DB-E16B6EB65F7B}" type="presParOf" srcId="{95F78610-CEF4-4735-86A2-6551410586D8}" destId="{4FC50D7F-5B5E-41D3-BB42-AED8651F1449}" srcOrd="1" destOrd="0" presId="urn:microsoft.com/office/officeart/2005/8/layout/hierarchy3"/>
    <dgm:cxn modelId="{7B03C9AE-B459-41C1-B9EC-B5019AF6B190}" type="presParOf" srcId="{4FC50D7F-5B5E-41D3-BB42-AED8651F1449}" destId="{A12D0C22-81FE-40FA-BD3E-7A42B35D4779}" srcOrd="0" destOrd="0" presId="urn:microsoft.com/office/officeart/2005/8/layout/hierarchy3"/>
    <dgm:cxn modelId="{5D8916CF-2E48-4B43-AB75-A37594AD3D82}" type="presParOf" srcId="{4FC50D7F-5B5E-41D3-BB42-AED8651F1449}" destId="{DD5EC562-F0EF-4C4D-9F29-FF860932481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6AC98D-76A3-498C-AD1A-082CCD5FB837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528E5DF1-51D5-4D83-BF67-2412FB16B5D0}">
      <dgm:prSet phldrT="[Texto]"/>
      <dgm:spPr/>
      <dgm:t>
        <a:bodyPr/>
        <a:lstStyle/>
        <a:p>
          <a:r>
            <a:rPr lang="es-AR" dirty="0" smtClean="0"/>
            <a:t>Planificar y controlar</a:t>
          </a:r>
          <a:endParaRPr lang="es-CL" dirty="0"/>
        </a:p>
      </dgm:t>
    </dgm:pt>
    <dgm:pt modelId="{B05BBD27-CADC-4F1F-87FB-15F3324CC34B}" type="parTrans" cxnId="{5A588F0E-980E-46FD-B546-BF6F3827BF53}">
      <dgm:prSet/>
      <dgm:spPr/>
      <dgm:t>
        <a:bodyPr/>
        <a:lstStyle/>
        <a:p>
          <a:endParaRPr lang="es-CL"/>
        </a:p>
      </dgm:t>
    </dgm:pt>
    <dgm:pt modelId="{2EE91AFC-AD20-4237-8B6B-AC605C044494}" type="sibTrans" cxnId="{5A588F0E-980E-46FD-B546-BF6F3827BF53}">
      <dgm:prSet/>
      <dgm:spPr/>
      <dgm:t>
        <a:bodyPr/>
        <a:lstStyle/>
        <a:p>
          <a:endParaRPr lang="es-CL"/>
        </a:p>
      </dgm:t>
    </dgm:pt>
    <dgm:pt modelId="{032AED36-64B0-455C-9EB7-23B62DAAFF7E}">
      <dgm:prSet/>
      <dgm:spPr/>
      <dgm:t>
        <a:bodyPr/>
        <a:lstStyle/>
        <a:p>
          <a:r>
            <a:rPr lang="es-ES_tradnl" dirty="0" smtClean="0"/>
            <a:t>Analizar y diseñar</a:t>
          </a:r>
        </a:p>
      </dgm:t>
    </dgm:pt>
    <dgm:pt modelId="{1B1CB718-85C1-4896-8970-DD3AD4DE7A9B}" type="parTrans" cxnId="{FA06C85E-27B9-44FE-98B3-3FA6BED5F939}">
      <dgm:prSet/>
      <dgm:spPr/>
      <dgm:t>
        <a:bodyPr/>
        <a:lstStyle/>
        <a:p>
          <a:endParaRPr lang="es-CL"/>
        </a:p>
      </dgm:t>
    </dgm:pt>
    <dgm:pt modelId="{063FB92E-98AA-43DB-A496-56DB0206302A}" type="sibTrans" cxnId="{FA06C85E-27B9-44FE-98B3-3FA6BED5F939}">
      <dgm:prSet/>
      <dgm:spPr/>
      <dgm:t>
        <a:bodyPr/>
        <a:lstStyle/>
        <a:p>
          <a:endParaRPr lang="es-CL"/>
        </a:p>
      </dgm:t>
    </dgm:pt>
    <dgm:pt modelId="{44590F5C-662B-4F9B-BD35-0F05BCEBDA4F}">
      <dgm:prSet/>
      <dgm:spPr/>
      <dgm:t>
        <a:bodyPr/>
        <a:lstStyle/>
        <a:p>
          <a:r>
            <a:rPr lang="es-ES_tradnl" dirty="0" smtClean="0"/>
            <a:t>Implementar y ejecutar</a:t>
          </a:r>
        </a:p>
      </dgm:t>
    </dgm:pt>
    <dgm:pt modelId="{6E5EA1FD-0DC2-45E9-8682-39D0FDD95B61}" type="parTrans" cxnId="{C7EF297C-35BE-45DE-87DF-AA15EE352458}">
      <dgm:prSet/>
      <dgm:spPr/>
      <dgm:t>
        <a:bodyPr/>
        <a:lstStyle/>
        <a:p>
          <a:endParaRPr lang="es-CL"/>
        </a:p>
      </dgm:t>
    </dgm:pt>
    <dgm:pt modelId="{9C31D9AB-26C2-4E78-A17E-5C01FC0161A4}" type="sibTrans" cxnId="{C7EF297C-35BE-45DE-87DF-AA15EE352458}">
      <dgm:prSet/>
      <dgm:spPr/>
      <dgm:t>
        <a:bodyPr/>
        <a:lstStyle/>
        <a:p>
          <a:endParaRPr lang="es-CL"/>
        </a:p>
      </dgm:t>
    </dgm:pt>
    <dgm:pt modelId="{E2E3AE3E-858E-49C7-872C-DDE4CB59D80C}">
      <dgm:prSet/>
      <dgm:spPr/>
      <dgm:t>
        <a:bodyPr/>
        <a:lstStyle/>
        <a:p>
          <a:r>
            <a:rPr lang="es-ES_tradnl" dirty="0" smtClean="0"/>
            <a:t>Evaluar los criterios existentes y reportar</a:t>
          </a:r>
        </a:p>
      </dgm:t>
    </dgm:pt>
    <dgm:pt modelId="{CFE6FAE6-0881-494D-A798-693C54EB940B}" type="parTrans" cxnId="{17AFBAE5-269C-4616-93CC-A2A52A4CC992}">
      <dgm:prSet/>
      <dgm:spPr/>
      <dgm:t>
        <a:bodyPr/>
        <a:lstStyle/>
        <a:p>
          <a:endParaRPr lang="es-CL"/>
        </a:p>
      </dgm:t>
    </dgm:pt>
    <dgm:pt modelId="{A3091636-F430-43BC-8A51-72E574439980}" type="sibTrans" cxnId="{17AFBAE5-269C-4616-93CC-A2A52A4CC992}">
      <dgm:prSet/>
      <dgm:spPr/>
      <dgm:t>
        <a:bodyPr/>
        <a:lstStyle/>
        <a:p>
          <a:endParaRPr lang="es-CL"/>
        </a:p>
      </dgm:t>
    </dgm:pt>
    <dgm:pt modelId="{2964A2DC-39C9-4149-B16F-E0785178259E}">
      <dgm:prSet/>
      <dgm:spPr/>
      <dgm:t>
        <a:bodyPr/>
        <a:lstStyle/>
        <a:p>
          <a:r>
            <a:rPr lang="es-ES_tradnl" dirty="0" smtClean="0"/>
            <a:t>Cerrar las pruebas</a:t>
          </a:r>
          <a:endParaRPr lang="es-AR" dirty="0" smtClean="0"/>
        </a:p>
      </dgm:t>
    </dgm:pt>
    <dgm:pt modelId="{C2A80AE1-D7F9-4D8E-9C4D-2546520BEDF9}" type="parTrans" cxnId="{7B2B7B41-0069-4667-B5B8-E13130290B30}">
      <dgm:prSet/>
      <dgm:spPr/>
      <dgm:t>
        <a:bodyPr/>
        <a:lstStyle/>
        <a:p>
          <a:endParaRPr lang="es-CL"/>
        </a:p>
      </dgm:t>
    </dgm:pt>
    <dgm:pt modelId="{D94F1F3D-CFD8-4AF5-9131-E17EA8EDD908}" type="sibTrans" cxnId="{7B2B7B41-0069-4667-B5B8-E13130290B30}">
      <dgm:prSet/>
      <dgm:spPr/>
      <dgm:t>
        <a:bodyPr/>
        <a:lstStyle/>
        <a:p>
          <a:endParaRPr lang="es-CL"/>
        </a:p>
      </dgm:t>
    </dgm:pt>
    <dgm:pt modelId="{7F7BEBE6-EB38-4957-974E-FD16CFF70454}">
      <dgm:prSet phldrT="[Texto]"/>
      <dgm:spPr/>
      <dgm:t>
        <a:bodyPr/>
        <a:lstStyle/>
        <a:p>
          <a:r>
            <a:rPr lang="es-CL" dirty="0" smtClean="0"/>
            <a:t>Definir plan de pruebas</a:t>
          </a:r>
          <a:endParaRPr lang="es-CL" dirty="0"/>
        </a:p>
      </dgm:t>
    </dgm:pt>
    <dgm:pt modelId="{AC6E595F-13A4-4A74-9DF0-69DE7A2C8B75}" type="parTrans" cxnId="{DEC1F77D-5A1F-49A2-BCDA-C48D1986270C}">
      <dgm:prSet/>
      <dgm:spPr/>
      <dgm:t>
        <a:bodyPr/>
        <a:lstStyle/>
        <a:p>
          <a:endParaRPr lang="es-CL"/>
        </a:p>
      </dgm:t>
    </dgm:pt>
    <dgm:pt modelId="{710B0450-2182-49B7-B149-2655D7914CFF}" type="sibTrans" cxnId="{DEC1F77D-5A1F-49A2-BCDA-C48D1986270C}">
      <dgm:prSet/>
      <dgm:spPr/>
      <dgm:t>
        <a:bodyPr/>
        <a:lstStyle/>
        <a:p>
          <a:endParaRPr lang="es-CL"/>
        </a:p>
      </dgm:t>
    </dgm:pt>
    <dgm:pt modelId="{85791C2A-619D-42A4-B911-4981E1D76CE2}">
      <dgm:prSet phldrT="[Texto]"/>
      <dgm:spPr/>
      <dgm:t>
        <a:bodyPr/>
        <a:lstStyle/>
        <a:p>
          <a:r>
            <a:rPr lang="es-CL" dirty="0" smtClean="0"/>
            <a:t>Controlar ejecución de pruebas</a:t>
          </a:r>
          <a:endParaRPr lang="es-CL" dirty="0"/>
        </a:p>
      </dgm:t>
    </dgm:pt>
    <dgm:pt modelId="{EE01E927-99F1-4957-ACCB-500CA963C220}" type="parTrans" cxnId="{9C0A8DBB-8673-442D-8734-533AA8893453}">
      <dgm:prSet/>
      <dgm:spPr/>
      <dgm:t>
        <a:bodyPr/>
        <a:lstStyle/>
        <a:p>
          <a:endParaRPr lang="es-CL"/>
        </a:p>
      </dgm:t>
    </dgm:pt>
    <dgm:pt modelId="{0857E824-EB53-4BF8-B08E-CB0683B60CBA}" type="sibTrans" cxnId="{9C0A8DBB-8673-442D-8734-533AA8893453}">
      <dgm:prSet/>
      <dgm:spPr/>
      <dgm:t>
        <a:bodyPr/>
        <a:lstStyle/>
        <a:p>
          <a:endParaRPr lang="es-CL"/>
        </a:p>
      </dgm:t>
    </dgm:pt>
    <dgm:pt modelId="{3A0778A8-E040-4E58-93FD-C6B37FAA1830}">
      <dgm:prSet/>
      <dgm:spPr/>
      <dgm:t>
        <a:bodyPr/>
        <a:lstStyle/>
        <a:p>
          <a:r>
            <a:rPr lang="es-ES_tradnl" dirty="0" smtClean="0"/>
            <a:t>Analizar requerimientos, ambientes de prueba.</a:t>
          </a:r>
        </a:p>
      </dgm:t>
    </dgm:pt>
    <dgm:pt modelId="{8FA645DB-3481-4995-97F1-E24AC1834D9C}" type="parTrans" cxnId="{86C9D68B-62BF-44D1-B9F0-90D9B9CFE07F}">
      <dgm:prSet/>
      <dgm:spPr/>
      <dgm:t>
        <a:bodyPr/>
        <a:lstStyle/>
        <a:p>
          <a:endParaRPr lang="es-CL"/>
        </a:p>
      </dgm:t>
    </dgm:pt>
    <dgm:pt modelId="{EE18FAFD-1663-44A7-AF8D-06EDC4F1D601}" type="sibTrans" cxnId="{86C9D68B-62BF-44D1-B9F0-90D9B9CFE07F}">
      <dgm:prSet/>
      <dgm:spPr/>
      <dgm:t>
        <a:bodyPr/>
        <a:lstStyle/>
        <a:p>
          <a:endParaRPr lang="es-CL"/>
        </a:p>
      </dgm:t>
    </dgm:pt>
    <dgm:pt modelId="{449C365C-430C-457E-BA9E-75CDA240CD51}">
      <dgm:prSet/>
      <dgm:spPr/>
      <dgm:t>
        <a:bodyPr/>
        <a:lstStyle/>
        <a:p>
          <a:r>
            <a:rPr lang="es-ES_tradnl" dirty="0" smtClean="0"/>
            <a:t>Identificar test</a:t>
          </a:r>
        </a:p>
      </dgm:t>
    </dgm:pt>
    <dgm:pt modelId="{6C61330D-A59E-494C-B52E-4E03D49B8CCD}" type="parTrans" cxnId="{1C68D7C6-DC99-4770-B555-1606F6CA12A8}">
      <dgm:prSet/>
      <dgm:spPr/>
      <dgm:t>
        <a:bodyPr/>
        <a:lstStyle/>
        <a:p>
          <a:endParaRPr lang="es-CL"/>
        </a:p>
      </dgm:t>
    </dgm:pt>
    <dgm:pt modelId="{BC8B10C2-4A7F-4FDC-BBF9-E121C6DD26F5}" type="sibTrans" cxnId="{1C68D7C6-DC99-4770-B555-1606F6CA12A8}">
      <dgm:prSet/>
      <dgm:spPr/>
      <dgm:t>
        <a:bodyPr/>
        <a:lstStyle/>
        <a:p>
          <a:endParaRPr lang="es-CL"/>
        </a:p>
      </dgm:t>
    </dgm:pt>
    <dgm:pt modelId="{AF4546D2-7646-4294-A074-A3B196F6D353}">
      <dgm:prSet/>
      <dgm:spPr/>
      <dgm:t>
        <a:bodyPr/>
        <a:lstStyle/>
        <a:p>
          <a:r>
            <a:rPr lang="es-ES_tradnl" dirty="0" smtClean="0"/>
            <a:t>Diseñar casos de prueba</a:t>
          </a:r>
        </a:p>
      </dgm:t>
    </dgm:pt>
    <dgm:pt modelId="{B53A5118-9464-4039-B11D-01EBBEDE780C}" type="parTrans" cxnId="{1618EAF7-A6D1-4BE4-95C2-3B2C8CD3C1A9}">
      <dgm:prSet/>
      <dgm:spPr/>
      <dgm:t>
        <a:bodyPr/>
        <a:lstStyle/>
        <a:p>
          <a:endParaRPr lang="es-CL"/>
        </a:p>
      </dgm:t>
    </dgm:pt>
    <dgm:pt modelId="{6DAAE95D-50B0-4750-A9E3-85270E96BD32}" type="sibTrans" cxnId="{1618EAF7-A6D1-4BE4-95C2-3B2C8CD3C1A9}">
      <dgm:prSet/>
      <dgm:spPr/>
      <dgm:t>
        <a:bodyPr/>
        <a:lstStyle/>
        <a:p>
          <a:endParaRPr lang="es-CL"/>
        </a:p>
      </dgm:t>
    </dgm:pt>
    <dgm:pt modelId="{9BFFE49A-CA02-4F53-8F30-882B63A79CD4}">
      <dgm:prSet/>
      <dgm:spPr/>
      <dgm:t>
        <a:bodyPr/>
        <a:lstStyle/>
        <a:p>
          <a:r>
            <a:rPr lang="es-ES_tradnl" dirty="0" smtClean="0"/>
            <a:t>Implementar ambiente QA</a:t>
          </a:r>
        </a:p>
      </dgm:t>
    </dgm:pt>
    <dgm:pt modelId="{181ABADC-BE76-4178-B732-A05B8D820BE9}" type="parTrans" cxnId="{DCF37F24-37F6-42BD-9560-94E2B4A03E60}">
      <dgm:prSet/>
      <dgm:spPr/>
      <dgm:t>
        <a:bodyPr/>
        <a:lstStyle/>
        <a:p>
          <a:endParaRPr lang="es-CL"/>
        </a:p>
      </dgm:t>
    </dgm:pt>
    <dgm:pt modelId="{C249A5BB-E58D-4312-8028-07736038A23A}" type="sibTrans" cxnId="{DCF37F24-37F6-42BD-9560-94E2B4A03E60}">
      <dgm:prSet/>
      <dgm:spPr/>
      <dgm:t>
        <a:bodyPr/>
        <a:lstStyle/>
        <a:p>
          <a:endParaRPr lang="es-CL"/>
        </a:p>
      </dgm:t>
    </dgm:pt>
    <dgm:pt modelId="{44C54ED9-E7C3-44A1-8CDA-CFAA398C4053}">
      <dgm:prSet/>
      <dgm:spPr/>
      <dgm:t>
        <a:bodyPr/>
        <a:lstStyle/>
        <a:p>
          <a:r>
            <a:rPr lang="es-ES_tradnl" dirty="0" smtClean="0"/>
            <a:t>Ejecutar pruebas</a:t>
          </a:r>
        </a:p>
      </dgm:t>
    </dgm:pt>
    <dgm:pt modelId="{752DEB87-DE9A-4C17-B401-7C06C50D3564}" type="parTrans" cxnId="{B81D108C-70B6-4FAC-80D9-BE541D2C38A7}">
      <dgm:prSet/>
      <dgm:spPr/>
      <dgm:t>
        <a:bodyPr/>
        <a:lstStyle/>
        <a:p>
          <a:endParaRPr lang="es-CL"/>
        </a:p>
      </dgm:t>
    </dgm:pt>
    <dgm:pt modelId="{FBCDEADF-BA24-4D2B-AFF5-7CC1F79A0049}" type="sibTrans" cxnId="{B81D108C-70B6-4FAC-80D9-BE541D2C38A7}">
      <dgm:prSet/>
      <dgm:spPr/>
      <dgm:t>
        <a:bodyPr/>
        <a:lstStyle/>
        <a:p>
          <a:endParaRPr lang="es-CL"/>
        </a:p>
      </dgm:t>
    </dgm:pt>
    <dgm:pt modelId="{176B8735-F2A6-4A2E-BE61-7581B35B7674}">
      <dgm:prSet/>
      <dgm:spPr/>
      <dgm:t>
        <a:bodyPr/>
        <a:lstStyle/>
        <a:p>
          <a:r>
            <a:rPr lang="es-ES_tradnl" dirty="0" smtClean="0"/>
            <a:t>Reportar defectos</a:t>
          </a:r>
        </a:p>
      </dgm:t>
    </dgm:pt>
    <dgm:pt modelId="{48A6C035-92FA-4D67-9F19-EBD54E980ACA}" type="parTrans" cxnId="{FB80D505-2F14-4C0D-80EA-0523E5195504}">
      <dgm:prSet/>
      <dgm:spPr/>
      <dgm:t>
        <a:bodyPr/>
        <a:lstStyle/>
        <a:p>
          <a:endParaRPr lang="es-CL"/>
        </a:p>
      </dgm:t>
    </dgm:pt>
    <dgm:pt modelId="{04D2F651-4342-446F-B2A8-954D083104FD}" type="sibTrans" cxnId="{FB80D505-2F14-4C0D-80EA-0523E5195504}">
      <dgm:prSet/>
      <dgm:spPr/>
      <dgm:t>
        <a:bodyPr/>
        <a:lstStyle/>
        <a:p>
          <a:endParaRPr lang="es-CL"/>
        </a:p>
      </dgm:t>
    </dgm:pt>
    <dgm:pt modelId="{61623B87-94CB-4868-993F-6D4B1511F95D}">
      <dgm:prSet/>
      <dgm:spPr/>
      <dgm:t>
        <a:bodyPr/>
        <a:lstStyle/>
        <a:p>
          <a:r>
            <a:rPr lang="es-ES_tradnl" dirty="0" smtClean="0"/>
            <a:t>Evaluar si se requiere un nuevo ciclo de pruebas</a:t>
          </a:r>
        </a:p>
      </dgm:t>
    </dgm:pt>
    <dgm:pt modelId="{3F81A138-D8B5-4BD2-84D8-BB1F8FF07DE2}" type="parTrans" cxnId="{5C40D38A-8C0B-4299-B05A-AB450D81E9E4}">
      <dgm:prSet/>
      <dgm:spPr/>
      <dgm:t>
        <a:bodyPr/>
        <a:lstStyle/>
        <a:p>
          <a:endParaRPr lang="es-CL"/>
        </a:p>
      </dgm:t>
    </dgm:pt>
    <dgm:pt modelId="{0666B737-D8C5-4485-95EE-517CC26252D8}" type="sibTrans" cxnId="{5C40D38A-8C0B-4299-B05A-AB450D81E9E4}">
      <dgm:prSet/>
      <dgm:spPr/>
      <dgm:t>
        <a:bodyPr/>
        <a:lstStyle/>
        <a:p>
          <a:endParaRPr lang="es-CL"/>
        </a:p>
      </dgm:t>
    </dgm:pt>
    <dgm:pt modelId="{8A73379D-B13A-4D94-A62D-7BC36FE532CD}">
      <dgm:prSet/>
      <dgm:spPr/>
      <dgm:t>
        <a:bodyPr/>
        <a:lstStyle/>
        <a:p>
          <a:r>
            <a:rPr lang="es-AR" dirty="0" smtClean="0"/>
            <a:t>Recolectar métricas</a:t>
          </a:r>
        </a:p>
      </dgm:t>
    </dgm:pt>
    <dgm:pt modelId="{80CE201C-C622-4C2D-90ED-6C3A7718BA1A}" type="parTrans" cxnId="{3C2670A2-A910-46C4-9B40-91AB3929265A}">
      <dgm:prSet/>
      <dgm:spPr/>
      <dgm:t>
        <a:bodyPr/>
        <a:lstStyle/>
        <a:p>
          <a:endParaRPr lang="es-CL"/>
        </a:p>
      </dgm:t>
    </dgm:pt>
    <dgm:pt modelId="{F7246268-E057-4A74-BF73-94EC99350967}" type="sibTrans" cxnId="{3C2670A2-A910-46C4-9B40-91AB3929265A}">
      <dgm:prSet/>
      <dgm:spPr/>
      <dgm:t>
        <a:bodyPr/>
        <a:lstStyle/>
        <a:p>
          <a:endParaRPr lang="es-CL"/>
        </a:p>
      </dgm:t>
    </dgm:pt>
    <dgm:pt modelId="{D4B1A7E1-6034-43F4-8E8E-B6C67C281D3B}">
      <dgm:prSet/>
      <dgm:spPr/>
      <dgm:t>
        <a:bodyPr/>
        <a:lstStyle/>
        <a:p>
          <a:r>
            <a:rPr lang="es-AR" dirty="0" smtClean="0"/>
            <a:t>Identificar condiciones de término de pruebas</a:t>
          </a:r>
        </a:p>
      </dgm:t>
    </dgm:pt>
    <dgm:pt modelId="{813AEE25-2E8F-45A7-ABA3-D501DFEC9728}" type="parTrans" cxnId="{06EBE3D6-85B2-4EED-A3D7-2E539D8D3F66}">
      <dgm:prSet/>
      <dgm:spPr/>
      <dgm:t>
        <a:bodyPr/>
        <a:lstStyle/>
        <a:p>
          <a:endParaRPr lang="es-CL"/>
        </a:p>
      </dgm:t>
    </dgm:pt>
    <dgm:pt modelId="{C003087B-F94F-4D13-AB4E-9DE8BF7DE2E8}" type="sibTrans" cxnId="{06EBE3D6-85B2-4EED-A3D7-2E539D8D3F66}">
      <dgm:prSet/>
      <dgm:spPr/>
      <dgm:t>
        <a:bodyPr/>
        <a:lstStyle/>
        <a:p>
          <a:endParaRPr lang="es-CL"/>
        </a:p>
      </dgm:t>
    </dgm:pt>
    <dgm:pt modelId="{36393E30-D1FA-4A13-9885-D970B796B76F}" type="pres">
      <dgm:prSet presAssocID="{EF6AC98D-76A3-498C-AD1A-082CCD5FB8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501D7720-784E-41E0-9A39-8B90FB842BD9}" type="pres">
      <dgm:prSet presAssocID="{EF6AC98D-76A3-498C-AD1A-082CCD5FB837}" presName="fgShape" presStyleLbl="fgShp" presStyleIdx="0" presStyleCnt="1"/>
      <dgm:spPr/>
    </dgm:pt>
    <dgm:pt modelId="{97C4E65A-99FD-4CB2-BC3E-E63FC07DD77C}" type="pres">
      <dgm:prSet presAssocID="{EF6AC98D-76A3-498C-AD1A-082CCD5FB837}" presName="linComp" presStyleCnt="0"/>
      <dgm:spPr/>
    </dgm:pt>
    <dgm:pt modelId="{8E9799B7-F36F-4594-9DDD-7E76A225550E}" type="pres">
      <dgm:prSet presAssocID="{528E5DF1-51D5-4D83-BF67-2412FB16B5D0}" presName="compNode" presStyleCnt="0"/>
      <dgm:spPr/>
    </dgm:pt>
    <dgm:pt modelId="{29027057-1A71-4BD4-8095-85E30C8A86F5}" type="pres">
      <dgm:prSet presAssocID="{528E5DF1-51D5-4D83-BF67-2412FB16B5D0}" presName="bkgdShape" presStyleLbl="node1" presStyleIdx="0" presStyleCnt="5"/>
      <dgm:spPr/>
      <dgm:t>
        <a:bodyPr/>
        <a:lstStyle/>
        <a:p>
          <a:endParaRPr lang="es-CL"/>
        </a:p>
      </dgm:t>
    </dgm:pt>
    <dgm:pt modelId="{A6C2A332-4180-4D15-869A-A0EA186A7E37}" type="pres">
      <dgm:prSet presAssocID="{528E5DF1-51D5-4D83-BF67-2412FB16B5D0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0CEACAD-1EA0-450D-ACF2-397946D38451}" type="pres">
      <dgm:prSet presAssocID="{528E5DF1-51D5-4D83-BF67-2412FB16B5D0}" presName="invisiNode" presStyleLbl="node1" presStyleIdx="0" presStyleCnt="5"/>
      <dgm:spPr/>
    </dgm:pt>
    <dgm:pt modelId="{DAD5891F-34B5-4B15-A2AB-31ADADF72351}" type="pres">
      <dgm:prSet presAssocID="{528E5DF1-51D5-4D83-BF67-2412FB16B5D0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D30F910-A35B-49F8-B4C7-7C1988A58AB5}" type="pres">
      <dgm:prSet presAssocID="{2EE91AFC-AD20-4237-8B6B-AC605C044494}" presName="sibTrans" presStyleLbl="sibTrans2D1" presStyleIdx="0" presStyleCnt="0"/>
      <dgm:spPr/>
      <dgm:t>
        <a:bodyPr/>
        <a:lstStyle/>
        <a:p>
          <a:endParaRPr lang="es-CL"/>
        </a:p>
      </dgm:t>
    </dgm:pt>
    <dgm:pt modelId="{94DD9467-A885-485E-9E73-B9BA1D26C64B}" type="pres">
      <dgm:prSet presAssocID="{032AED36-64B0-455C-9EB7-23B62DAAFF7E}" presName="compNode" presStyleCnt="0"/>
      <dgm:spPr/>
    </dgm:pt>
    <dgm:pt modelId="{9DB35C63-4D5D-4BA2-AD7D-CB1A9B4856D0}" type="pres">
      <dgm:prSet presAssocID="{032AED36-64B0-455C-9EB7-23B62DAAFF7E}" presName="bkgdShape" presStyleLbl="node1" presStyleIdx="1" presStyleCnt="5"/>
      <dgm:spPr/>
      <dgm:t>
        <a:bodyPr/>
        <a:lstStyle/>
        <a:p>
          <a:endParaRPr lang="es-CL"/>
        </a:p>
      </dgm:t>
    </dgm:pt>
    <dgm:pt modelId="{6F9A6F16-5A03-46C7-BDAA-67A29E80595E}" type="pres">
      <dgm:prSet presAssocID="{032AED36-64B0-455C-9EB7-23B62DAAFF7E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310897B-3AA6-4C92-9E36-46FD2E45092B}" type="pres">
      <dgm:prSet presAssocID="{032AED36-64B0-455C-9EB7-23B62DAAFF7E}" presName="invisiNode" presStyleLbl="node1" presStyleIdx="1" presStyleCnt="5"/>
      <dgm:spPr/>
    </dgm:pt>
    <dgm:pt modelId="{29CC2467-08C4-4BFE-B35C-7F11C665C057}" type="pres">
      <dgm:prSet presAssocID="{032AED36-64B0-455C-9EB7-23B62DAAFF7E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F37DB67-5C2C-4511-B62A-3211A927FC0D}" type="pres">
      <dgm:prSet presAssocID="{063FB92E-98AA-43DB-A496-56DB0206302A}" presName="sibTrans" presStyleLbl="sibTrans2D1" presStyleIdx="0" presStyleCnt="0"/>
      <dgm:spPr/>
      <dgm:t>
        <a:bodyPr/>
        <a:lstStyle/>
        <a:p>
          <a:endParaRPr lang="es-CL"/>
        </a:p>
      </dgm:t>
    </dgm:pt>
    <dgm:pt modelId="{DAC861B5-3079-443A-B930-C5CD4C9A64C7}" type="pres">
      <dgm:prSet presAssocID="{44590F5C-662B-4F9B-BD35-0F05BCEBDA4F}" presName="compNode" presStyleCnt="0"/>
      <dgm:spPr/>
    </dgm:pt>
    <dgm:pt modelId="{3B3C5ABC-2A5A-4969-83AB-DC94A3B44E54}" type="pres">
      <dgm:prSet presAssocID="{44590F5C-662B-4F9B-BD35-0F05BCEBDA4F}" presName="bkgdShape" presStyleLbl="node1" presStyleIdx="2" presStyleCnt="5"/>
      <dgm:spPr/>
      <dgm:t>
        <a:bodyPr/>
        <a:lstStyle/>
        <a:p>
          <a:endParaRPr lang="es-CL"/>
        </a:p>
      </dgm:t>
    </dgm:pt>
    <dgm:pt modelId="{8C91EBAE-7B1B-4559-AE62-2BA19E3A49E9}" type="pres">
      <dgm:prSet presAssocID="{44590F5C-662B-4F9B-BD35-0F05BCEBDA4F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CAE6CC8-CF06-4A8B-A700-54AF18299D80}" type="pres">
      <dgm:prSet presAssocID="{44590F5C-662B-4F9B-BD35-0F05BCEBDA4F}" presName="invisiNode" presStyleLbl="node1" presStyleIdx="2" presStyleCnt="5"/>
      <dgm:spPr/>
    </dgm:pt>
    <dgm:pt modelId="{30DCD2E4-151F-4C3C-A81C-0ACFF7FE8815}" type="pres">
      <dgm:prSet presAssocID="{44590F5C-662B-4F9B-BD35-0F05BCEBDA4F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A814173-A79B-4C0B-B8CE-1280FF90333D}" type="pres">
      <dgm:prSet presAssocID="{9C31D9AB-26C2-4E78-A17E-5C01FC0161A4}" presName="sibTrans" presStyleLbl="sibTrans2D1" presStyleIdx="0" presStyleCnt="0"/>
      <dgm:spPr/>
      <dgm:t>
        <a:bodyPr/>
        <a:lstStyle/>
        <a:p>
          <a:endParaRPr lang="es-CL"/>
        </a:p>
      </dgm:t>
    </dgm:pt>
    <dgm:pt modelId="{5D86C4D3-9D9D-4B4E-8F5D-5AF4F8B1CC62}" type="pres">
      <dgm:prSet presAssocID="{E2E3AE3E-858E-49C7-872C-DDE4CB59D80C}" presName="compNode" presStyleCnt="0"/>
      <dgm:spPr/>
    </dgm:pt>
    <dgm:pt modelId="{ED8F9C39-AD80-4209-9EA4-EBC70B6E85A2}" type="pres">
      <dgm:prSet presAssocID="{E2E3AE3E-858E-49C7-872C-DDE4CB59D80C}" presName="bkgdShape" presStyleLbl="node1" presStyleIdx="3" presStyleCnt="5"/>
      <dgm:spPr/>
      <dgm:t>
        <a:bodyPr/>
        <a:lstStyle/>
        <a:p>
          <a:endParaRPr lang="es-CL"/>
        </a:p>
      </dgm:t>
    </dgm:pt>
    <dgm:pt modelId="{67B61988-83F5-44BC-B0DE-02C718F049CF}" type="pres">
      <dgm:prSet presAssocID="{E2E3AE3E-858E-49C7-872C-DDE4CB59D80C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8EFF860-1346-42D7-A495-1195B911306C}" type="pres">
      <dgm:prSet presAssocID="{E2E3AE3E-858E-49C7-872C-DDE4CB59D80C}" presName="invisiNode" presStyleLbl="node1" presStyleIdx="3" presStyleCnt="5"/>
      <dgm:spPr/>
    </dgm:pt>
    <dgm:pt modelId="{C68763ED-073D-46E3-888C-15EC556610DC}" type="pres">
      <dgm:prSet presAssocID="{E2E3AE3E-858E-49C7-872C-DDE4CB59D80C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E3054F2-8B95-4814-9D6C-1AE7E4641241}" type="pres">
      <dgm:prSet presAssocID="{A3091636-F430-43BC-8A51-72E574439980}" presName="sibTrans" presStyleLbl="sibTrans2D1" presStyleIdx="0" presStyleCnt="0"/>
      <dgm:spPr/>
      <dgm:t>
        <a:bodyPr/>
        <a:lstStyle/>
        <a:p>
          <a:endParaRPr lang="es-CL"/>
        </a:p>
      </dgm:t>
    </dgm:pt>
    <dgm:pt modelId="{64FFC0D7-0BA4-4EE2-BF69-7E9BB6A966B7}" type="pres">
      <dgm:prSet presAssocID="{2964A2DC-39C9-4149-B16F-E0785178259E}" presName="compNode" presStyleCnt="0"/>
      <dgm:spPr/>
    </dgm:pt>
    <dgm:pt modelId="{5CA4CC7F-FB05-4C4A-B42F-147498DF0F97}" type="pres">
      <dgm:prSet presAssocID="{2964A2DC-39C9-4149-B16F-E0785178259E}" presName="bkgdShape" presStyleLbl="node1" presStyleIdx="4" presStyleCnt="5"/>
      <dgm:spPr/>
      <dgm:t>
        <a:bodyPr/>
        <a:lstStyle/>
        <a:p>
          <a:endParaRPr lang="es-CL"/>
        </a:p>
      </dgm:t>
    </dgm:pt>
    <dgm:pt modelId="{CD6474F0-7460-4DB8-912E-9656B568DF6F}" type="pres">
      <dgm:prSet presAssocID="{2964A2DC-39C9-4149-B16F-E0785178259E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42D456C-6E3E-44D2-B337-F62F1F17590D}" type="pres">
      <dgm:prSet presAssocID="{2964A2DC-39C9-4149-B16F-E0785178259E}" presName="invisiNode" presStyleLbl="node1" presStyleIdx="4" presStyleCnt="5"/>
      <dgm:spPr/>
    </dgm:pt>
    <dgm:pt modelId="{9CBC965A-65D4-4FBA-A087-D5046F60817A}" type="pres">
      <dgm:prSet presAssocID="{2964A2DC-39C9-4149-B16F-E0785178259E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3715C26E-4F57-4C7B-8993-243650A3AB17}" type="presOf" srcId="{032AED36-64B0-455C-9EB7-23B62DAAFF7E}" destId="{6F9A6F16-5A03-46C7-BDAA-67A29E80595E}" srcOrd="1" destOrd="0" presId="urn:microsoft.com/office/officeart/2005/8/layout/hList7"/>
    <dgm:cxn modelId="{59E7D464-59B1-4662-A7A3-A05A590584FD}" type="presOf" srcId="{E2E3AE3E-858E-49C7-872C-DDE4CB59D80C}" destId="{ED8F9C39-AD80-4209-9EA4-EBC70B6E85A2}" srcOrd="0" destOrd="0" presId="urn:microsoft.com/office/officeart/2005/8/layout/hList7"/>
    <dgm:cxn modelId="{9239C1A3-EE52-4D34-9680-F04C2EDF4A30}" type="presOf" srcId="{449C365C-430C-457E-BA9E-75CDA240CD51}" destId="{6F9A6F16-5A03-46C7-BDAA-67A29E80595E}" srcOrd="1" destOrd="2" presId="urn:microsoft.com/office/officeart/2005/8/layout/hList7"/>
    <dgm:cxn modelId="{5A588F0E-980E-46FD-B546-BF6F3827BF53}" srcId="{EF6AC98D-76A3-498C-AD1A-082CCD5FB837}" destId="{528E5DF1-51D5-4D83-BF67-2412FB16B5D0}" srcOrd="0" destOrd="0" parTransId="{B05BBD27-CADC-4F1F-87FB-15F3324CC34B}" sibTransId="{2EE91AFC-AD20-4237-8B6B-AC605C044494}"/>
    <dgm:cxn modelId="{5C40D38A-8C0B-4299-B05A-AB450D81E9E4}" srcId="{E2E3AE3E-858E-49C7-872C-DDE4CB59D80C}" destId="{61623B87-94CB-4868-993F-6D4B1511F95D}" srcOrd="1" destOrd="0" parTransId="{3F81A138-D8B5-4BD2-84D8-BB1F8FF07DE2}" sibTransId="{0666B737-D8C5-4485-95EE-517CC26252D8}"/>
    <dgm:cxn modelId="{33A42ACA-CAA7-4E7F-BB70-1D99656CF47A}" type="presOf" srcId="{8A73379D-B13A-4D94-A62D-7BC36FE532CD}" destId="{CD6474F0-7460-4DB8-912E-9656B568DF6F}" srcOrd="1" destOrd="1" presId="urn:microsoft.com/office/officeart/2005/8/layout/hList7"/>
    <dgm:cxn modelId="{CF961919-9E36-4EE7-A2BC-76EA77598D9D}" type="presOf" srcId="{176B8735-F2A6-4A2E-BE61-7581B35B7674}" destId="{67B61988-83F5-44BC-B0DE-02C718F049CF}" srcOrd="1" destOrd="1" presId="urn:microsoft.com/office/officeart/2005/8/layout/hList7"/>
    <dgm:cxn modelId="{CE7D5D0C-2CB1-4ABE-B870-0274C0DCF8A4}" type="presOf" srcId="{EF6AC98D-76A3-498C-AD1A-082CCD5FB837}" destId="{36393E30-D1FA-4A13-9885-D970B796B76F}" srcOrd="0" destOrd="0" presId="urn:microsoft.com/office/officeart/2005/8/layout/hList7"/>
    <dgm:cxn modelId="{FB80D505-2F14-4C0D-80EA-0523E5195504}" srcId="{E2E3AE3E-858E-49C7-872C-DDE4CB59D80C}" destId="{176B8735-F2A6-4A2E-BE61-7581B35B7674}" srcOrd="0" destOrd="0" parTransId="{48A6C035-92FA-4D67-9F19-EBD54E980ACA}" sibTransId="{04D2F651-4342-446F-B2A8-954D083104FD}"/>
    <dgm:cxn modelId="{86C9D68B-62BF-44D1-B9F0-90D9B9CFE07F}" srcId="{032AED36-64B0-455C-9EB7-23B62DAAFF7E}" destId="{3A0778A8-E040-4E58-93FD-C6B37FAA1830}" srcOrd="0" destOrd="0" parTransId="{8FA645DB-3481-4995-97F1-E24AC1834D9C}" sibTransId="{EE18FAFD-1663-44A7-AF8D-06EDC4F1D601}"/>
    <dgm:cxn modelId="{C7D53BA9-5547-4ACF-B545-5437768CE76A}" type="presOf" srcId="{2964A2DC-39C9-4149-B16F-E0785178259E}" destId="{CD6474F0-7460-4DB8-912E-9656B568DF6F}" srcOrd="1" destOrd="0" presId="urn:microsoft.com/office/officeart/2005/8/layout/hList7"/>
    <dgm:cxn modelId="{9C0A8DBB-8673-442D-8734-533AA8893453}" srcId="{528E5DF1-51D5-4D83-BF67-2412FB16B5D0}" destId="{85791C2A-619D-42A4-B911-4981E1D76CE2}" srcOrd="1" destOrd="0" parTransId="{EE01E927-99F1-4957-ACCB-500CA963C220}" sibTransId="{0857E824-EB53-4BF8-B08E-CB0683B60CBA}"/>
    <dgm:cxn modelId="{FA06C85E-27B9-44FE-98B3-3FA6BED5F939}" srcId="{EF6AC98D-76A3-498C-AD1A-082CCD5FB837}" destId="{032AED36-64B0-455C-9EB7-23B62DAAFF7E}" srcOrd="1" destOrd="0" parTransId="{1B1CB718-85C1-4896-8970-DD3AD4DE7A9B}" sibTransId="{063FB92E-98AA-43DB-A496-56DB0206302A}"/>
    <dgm:cxn modelId="{D114C5E4-B2B3-4EC2-88BD-FF31B8D5E050}" type="presOf" srcId="{A3091636-F430-43BC-8A51-72E574439980}" destId="{EE3054F2-8B95-4814-9D6C-1AE7E4641241}" srcOrd="0" destOrd="0" presId="urn:microsoft.com/office/officeart/2005/8/layout/hList7"/>
    <dgm:cxn modelId="{5B5389AA-F162-4C7F-AB2E-7ED0372A7BAE}" type="presOf" srcId="{AF4546D2-7646-4294-A074-A3B196F6D353}" destId="{6F9A6F16-5A03-46C7-BDAA-67A29E80595E}" srcOrd="1" destOrd="3" presId="urn:microsoft.com/office/officeart/2005/8/layout/hList7"/>
    <dgm:cxn modelId="{090C8B70-2E39-4257-BEFC-6C609C7DDA2B}" type="presOf" srcId="{61623B87-94CB-4868-993F-6D4B1511F95D}" destId="{67B61988-83F5-44BC-B0DE-02C718F049CF}" srcOrd="1" destOrd="2" presId="urn:microsoft.com/office/officeart/2005/8/layout/hList7"/>
    <dgm:cxn modelId="{DEC1F77D-5A1F-49A2-BCDA-C48D1986270C}" srcId="{528E5DF1-51D5-4D83-BF67-2412FB16B5D0}" destId="{7F7BEBE6-EB38-4957-974E-FD16CFF70454}" srcOrd="0" destOrd="0" parTransId="{AC6E595F-13A4-4A74-9DF0-69DE7A2C8B75}" sibTransId="{710B0450-2182-49B7-B149-2655D7914CFF}"/>
    <dgm:cxn modelId="{2BBCE51F-0EE5-4856-BBCC-A7496F534AE1}" type="presOf" srcId="{44590F5C-662B-4F9B-BD35-0F05BCEBDA4F}" destId="{3B3C5ABC-2A5A-4969-83AB-DC94A3B44E54}" srcOrd="0" destOrd="0" presId="urn:microsoft.com/office/officeart/2005/8/layout/hList7"/>
    <dgm:cxn modelId="{C7EF297C-35BE-45DE-87DF-AA15EE352458}" srcId="{EF6AC98D-76A3-498C-AD1A-082CCD5FB837}" destId="{44590F5C-662B-4F9B-BD35-0F05BCEBDA4F}" srcOrd="2" destOrd="0" parTransId="{6E5EA1FD-0DC2-45E9-8682-39D0FDD95B61}" sibTransId="{9C31D9AB-26C2-4E78-A17E-5C01FC0161A4}"/>
    <dgm:cxn modelId="{1C68D7C6-DC99-4770-B555-1606F6CA12A8}" srcId="{032AED36-64B0-455C-9EB7-23B62DAAFF7E}" destId="{449C365C-430C-457E-BA9E-75CDA240CD51}" srcOrd="1" destOrd="0" parTransId="{6C61330D-A59E-494C-B52E-4E03D49B8CCD}" sibTransId="{BC8B10C2-4A7F-4FDC-BBF9-E121C6DD26F5}"/>
    <dgm:cxn modelId="{CCB2D4B6-D847-47B8-8EB6-CD6C33A46512}" type="presOf" srcId="{7F7BEBE6-EB38-4957-974E-FD16CFF70454}" destId="{29027057-1A71-4BD4-8095-85E30C8A86F5}" srcOrd="0" destOrd="1" presId="urn:microsoft.com/office/officeart/2005/8/layout/hList7"/>
    <dgm:cxn modelId="{07B36845-CB48-44DA-84B4-D0719233416B}" type="presOf" srcId="{44590F5C-662B-4F9B-BD35-0F05BCEBDA4F}" destId="{8C91EBAE-7B1B-4559-AE62-2BA19E3A49E9}" srcOrd="1" destOrd="0" presId="urn:microsoft.com/office/officeart/2005/8/layout/hList7"/>
    <dgm:cxn modelId="{B81D108C-70B6-4FAC-80D9-BE541D2C38A7}" srcId="{44590F5C-662B-4F9B-BD35-0F05BCEBDA4F}" destId="{44C54ED9-E7C3-44A1-8CDA-CFAA398C4053}" srcOrd="1" destOrd="0" parTransId="{752DEB87-DE9A-4C17-B401-7C06C50D3564}" sibTransId="{FBCDEADF-BA24-4D2B-AFF5-7CC1F79A0049}"/>
    <dgm:cxn modelId="{92FBF3D2-380F-4AAC-B32F-95A12575D3A5}" type="presOf" srcId="{528E5DF1-51D5-4D83-BF67-2412FB16B5D0}" destId="{A6C2A332-4180-4D15-869A-A0EA186A7E37}" srcOrd="1" destOrd="0" presId="urn:microsoft.com/office/officeart/2005/8/layout/hList7"/>
    <dgm:cxn modelId="{7B2B7B41-0069-4667-B5B8-E13130290B30}" srcId="{EF6AC98D-76A3-498C-AD1A-082CCD5FB837}" destId="{2964A2DC-39C9-4149-B16F-E0785178259E}" srcOrd="4" destOrd="0" parTransId="{C2A80AE1-D7F9-4D8E-9C4D-2546520BEDF9}" sibTransId="{D94F1F3D-CFD8-4AF5-9131-E17EA8EDD908}"/>
    <dgm:cxn modelId="{8F9D9F5C-9A87-46A2-8180-12C86C20C75D}" type="presOf" srcId="{9BFFE49A-CA02-4F53-8F30-882B63A79CD4}" destId="{8C91EBAE-7B1B-4559-AE62-2BA19E3A49E9}" srcOrd="1" destOrd="1" presId="urn:microsoft.com/office/officeart/2005/8/layout/hList7"/>
    <dgm:cxn modelId="{A1520D19-ECED-438E-AF0A-DBC4297DE338}" type="presOf" srcId="{61623B87-94CB-4868-993F-6D4B1511F95D}" destId="{ED8F9C39-AD80-4209-9EA4-EBC70B6E85A2}" srcOrd="0" destOrd="2" presId="urn:microsoft.com/office/officeart/2005/8/layout/hList7"/>
    <dgm:cxn modelId="{979CF8ED-E1DC-41E6-8F6B-2B6181288DE8}" type="presOf" srcId="{2EE91AFC-AD20-4237-8B6B-AC605C044494}" destId="{FD30F910-A35B-49F8-B4C7-7C1988A58AB5}" srcOrd="0" destOrd="0" presId="urn:microsoft.com/office/officeart/2005/8/layout/hList7"/>
    <dgm:cxn modelId="{7C4E4389-6425-4F89-B517-A10E681E6400}" type="presOf" srcId="{44C54ED9-E7C3-44A1-8CDA-CFAA398C4053}" destId="{3B3C5ABC-2A5A-4969-83AB-DC94A3B44E54}" srcOrd="0" destOrd="2" presId="urn:microsoft.com/office/officeart/2005/8/layout/hList7"/>
    <dgm:cxn modelId="{99917512-AF4F-4EA1-B1C5-E6E29D44A303}" type="presOf" srcId="{032AED36-64B0-455C-9EB7-23B62DAAFF7E}" destId="{9DB35C63-4D5D-4BA2-AD7D-CB1A9B4856D0}" srcOrd="0" destOrd="0" presId="urn:microsoft.com/office/officeart/2005/8/layout/hList7"/>
    <dgm:cxn modelId="{E2252BB5-5439-4F7D-A5C4-6B1AB8720A9E}" type="presOf" srcId="{063FB92E-98AA-43DB-A496-56DB0206302A}" destId="{FF37DB67-5C2C-4511-B62A-3211A927FC0D}" srcOrd="0" destOrd="0" presId="urn:microsoft.com/office/officeart/2005/8/layout/hList7"/>
    <dgm:cxn modelId="{A7E91C41-C223-481A-9C43-6376EA426EDE}" type="presOf" srcId="{3A0778A8-E040-4E58-93FD-C6B37FAA1830}" destId="{6F9A6F16-5A03-46C7-BDAA-67A29E80595E}" srcOrd="1" destOrd="1" presId="urn:microsoft.com/office/officeart/2005/8/layout/hList7"/>
    <dgm:cxn modelId="{B011A073-2EBC-406A-A971-594F973BBBD3}" type="presOf" srcId="{7F7BEBE6-EB38-4957-974E-FD16CFF70454}" destId="{A6C2A332-4180-4D15-869A-A0EA186A7E37}" srcOrd="1" destOrd="1" presId="urn:microsoft.com/office/officeart/2005/8/layout/hList7"/>
    <dgm:cxn modelId="{366B6549-01C8-4A00-BABA-DC49FA708CE2}" type="presOf" srcId="{E2E3AE3E-858E-49C7-872C-DDE4CB59D80C}" destId="{67B61988-83F5-44BC-B0DE-02C718F049CF}" srcOrd="1" destOrd="0" presId="urn:microsoft.com/office/officeart/2005/8/layout/hList7"/>
    <dgm:cxn modelId="{B7798A24-1A1E-4DEB-905C-28116049DBEF}" type="presOf" srcId="{44C54ED9-E7C3-44A1-8CDA-CFAA398C4053}" destId="{8C91EBAE-7B1B-4559-AE62-2BA19E3A49E9}" srcOrd="1" destOrd="2" presId="urn:microsoft.com/office/officeart/2005/8/layout/hList7"/>
    <dgm:cxn modelId="{F8491F66-A897-40EF-9DB0-0A23723CFB47}" type="presOf" srcId="{449C365C-430C-457E-BA9E-75CDA240CD51}" destId="{9DB35C63-4D5D-4BA2-AD7D-CB1A9B4856D0}" srcOrd="0" destOrd="2" presId="urn:microsoft.com/office/officeart/2005/8/layout/hList7"/>
    <dgm:cxn modelId="{3C2670A2-A910-46C4-9B40-91AB3929265A}" srcId="{2964A2DC-39C9-4149-B16F-E0785178259E}" destId="{8A73379D-B13A-4D94-A62D-7BC36FE532CD}" srcOrd="0" destOrd="0" parTransId="{80CE201C-C622-4C2D-90ED-6C3A7718BA1A}" sibTransId="{F7246268-E057-4A74-BF73-94EC99350967}"/>
    <dgm:cxn modelId="{02BDD164-4D7A-41F1-899E-BA2968B18240}" type="presOf" srcId="{D4B1A7E1-6034-43F4-8E8E-B6C67C281D3B}" destId="{5CA4CC7F-FB05-4C4A-B42F-147498DF0F97}" srcOrd="0" destOrd="2" presId="urn:microsoft.com/office/officeart/2005/8/layout/hList7"/>
    <dgm:cxn modelId="{17AFBAE5-269C-4616-93CC-A2A52A4CC992}" srcId="{EF6AC98D-76A3-498C-AD1A-082CCD5FB837}" destId="{E2E3AE3E-858E-49C7-872C-DDE4CB59D80C}" srcOrd="3" destOrd="0" parTransId="{CFE6FAE6-0881-494D-A798-693C54EB940B}" sibTransId="{A3091636-F430-43BC-8A51-72E574439980}"/>
    <dgm:cxn modelId="{A44F3D61-2450-4BB8-8494-18EBF2DAE796}" type="presOf" srcId="{D4B1A7E1-6034-43F4-8E8E-B6C67C281D3B}" destId="{CD6474F0-7460-4DB8-912E-9656B568DF6F}" srcOrd="1" destOrd="2" presId="urn:microsoft.com/office/officeart/2005/8/layout/hList7"/>
    <dgm:cxn modelId="{0A81B0C1-902E-4741-810C-AEB91930676E}" type="presOf" srcId="{AF4546D2-7646-4294-A074-A3B196F6D353}" destId="{9DB35C63-4D5D-4BA2-AD7D-CB1A9B4856D0}" srcOrd="0" destOrd="3" presId="urn:microsoft.com/office/officeart/2005/8/layout/hList7"/>
    <dgm:cxn modelId="{DCF37F24-37F6-42BD-9560-94E2B4A03E60}" srcId="{44590F5C-662B-4F9B-BD35-0F05BCEBDA4F}" destId="{9BFFE49A-CA02-4F53-8F30-882B63A79CD4}" srcOrd="0" destOrd="0" parTransId="{181ABADC-BE76-4178-B732-A05B8D820BE9}" sibTransId="{C249A5BB-E58D-4312-8028-07736038A23A}"/>
    <dgm:cxn modelId="{06EBE3D6-85B2-4EED-A3D7-2E539D8D3F66}" srcId="{2964A2DC-39C9-4149-B16F-E0785178259E}" destId="{D4B1A7E1-6034-43F4-8E8E-B6C67C281D3B}" srcOrd="1" destOrd="0" parTransId="{813AEE25-2E8F-45A7-ABA3-D501DFEC9728}" sibTransId="{C003087B-F94F-4D13-AB4E-9DE8BF7DE2E8}"/>
    <dgm:cxn modelId="{3CACF238-063B-462B-B25E-B8FD3D3DDA0C}" type="presOf" srcId="{2964A2DC-39C9-4149-B16F-E0785178259E}" destId="{5CA4CC7F-FB05-4C4A-B42F-147498DF0F97}" srcOrd="0" destOrd="0" presId="urn:microsoft.com/office/officeart/2005/8/layout/hList7"/>
    <dgm:cxn modelId="{7FA9375A-265B-41B4-A677-1D03BDF0311C}" type="presOf" srcId="{3A0778A8-E040-4E58-93FD-C6B37FAA1830}" destId="{9DB35C63-4D5D-4BA2-AD7D-CB1A9B4856D0}" srcOrd="0" destOrd="1" presId="urn:microsoft.com/office/officeart/2005/8/layout/hList7"/>
    <dgm:cxn modelId="{762E18A4-962B-4F51-83AB-B7805DEEE181}" type="presOf" srcId="{8A73379D-B13A-4D94-A62D-7BC36FE532CD}" destId="{5CA4CC7F-FB05-4C4A-B42F-147498DF0F97}" srcOrd="0" destOrd="1" presId="urn:microsoft.com/office/officeart/2005/8/layout/hList7"/>
    <dgm:cxn modelId="{1618EAF7-A6D1-4BE4-95C2-3B2C8CD3C1A9}" srcId="{032AED36-64B0-455C-9EB7-23B62DAAFF7E}" destId="{AF4546D2-7646-4294-A074-A3B196F6D353}" srcOrd="2" destOrd="0" parTransId="{B53A5118-9464-4039-B11D-01EBBEDE780C}" sibTransId="{6DAAE95D-50B0-4750-A9E3-85270E96BD32}"/>
    <dgm:cxn modelId="{831F7ADB-B4FD-4EE0-B8C5-4A0635DCB0AE}" type="presOf" srcId="{9BFFE49A-CA02-4F53-8F30-882B63A79CD4}" destId="{3B3C5ABC-2A5A-4969-83AB-DC94A3B44E54}" srcOrd="0" destOrd="1" presId="urn:microsoft.com/office/officeart/2005/8/layout/hList7"/>
    <dgm:cxn modelId="{402CE087-DDF2-4A56-936C-D32D77870FF6}" type="presOf" srcId="{9C31D9AB-26C2-4E78-A17E-5C01FC0161A4}" destId="{4A814173-A79B-4C0B-B8CE-1280FF90333D}" srcOrd="0" destOrd="0" presId="urn:microsoft.com/office/officeart/2005/8/layout/hList7"/>
    <dgm:cxn modelId="{ADCFEBCD-EBB2-4BB1-B83D-9565D9CC17E4}" type="presOf" srcId="{176B8735-F2A6-4A2E-BE61-7581B35B7674}" destId="{ED8F9C39-AD80-4209-9EA4-EBC70B6E85A2}" srcOrd="0" destOrd="1" presId="urn:microsoft.com/office/officeart/2005/8/layout/hList7"/>
    <dgm:cxn modelId="{F3595EC4-F81E-4324-9A5D-8D7871623A36}" type="presOf" srcId="{85791C2A-619D-42A4-B911-4981E1D76CE2}" destId="{29027057-1A71-4BD4-8095-85E30C8A86F5}" srcOrd="0" destOrd="2" presId="urn:microsoft.com/office/officeart/2005/8/layout/hList7"/>
    <dgm:cxn modelId="{2237C4F4-6CD0-476A-B163-02FD390C0D45}" type="presOf" srcId="{528E5DF1-51D5-4D83-BF67-2412FB16B5D0}" destId="{29027057-1A71-4BD4-8095-85E30C8A86F5}" srcOrd="0" destOrd="0" presId="urn:microsoft.com/office/officeart/2005/8/layout/hList7"/>
    <dgm:cxn modelId="{9EAC5ADD-C57E-42BB-B161-9381BEAC504D}" type="presOf" srcId="{85791C2A-619D-42A4-B911-4981E1D76CE2}" destId="{A6C2A332-4180-4D15-869A-A0EA186A7E37}" srcOrd="1" destOrd="2" presId="urn:microsoft.com/office/officeart/2005/8/layout/hList7"/>
    <dgm:cxn modelId="{74A5A7AD-3D6A-49EE-AE82-101969DE8B0E}" type="presParOf" srcId="{36393E30-D1FA-4A13-9885-D970B796B76F}" destId="{501D7720-784E-41E0-9A39-8B90FB842BD9}" srcOrd="0" destOrd="0" presId="urn:microsoft.com/office/officeart/2005/8/layout/hList7"/>
    <dgm:cxn modelId="{95E25D8B-2AC5-4EC4-B7CC-1C59D9A361E6}" type="presParOf" srcId="{36393E30-D1FA-4A13-9885-D970B796B76F}" destId="{97C4E65A-99FD-4CB2-BC3E-E63FC07DD77C}" srcOrd="1" destOrd="0" presId="urn:microsoft.com/office/officeart/2005/8/layout/hList7"/>
    <dgm:cxn modelId="{E4BD12F0-BC81-43E8-874C-5B0F61D6E540}" type="presParOf" srcId="{97C4E65A-99FD-4CB2-BC3E-E63FC07DD77C}" destId="{8E9799B7-F36F-4594-9DDD-7E76A225550E}" srcOrd="0" destOrd="0" presId="urn:microsoft.com/office/officeart/2005/8/layout/hList7"/>
    <dgm:cxn modelId="{61A3FD8B-2666-47FD-994C-D4DF669ED4FC}" type="presParOf" srcId="{8E9799B7-F36F-4594-9DDD-7E76A225550E}" destId="{29027057-1A71-4BD4-8095-85E30C8A86F5}" srcOrd="0" destOrd="0" presId="urn:microsoft.com/office/officeart/2005/8/layout/hList7"/>
    <dgm:cxn modelId="{E65550AA-146F-4BE7-A4A7-31BE334ACD70}" type="presParOf" srcId="{8E9799B7-F36F-4594-9DDD-7E76A225550E}" destId="{A6C2A332-4180-4D15-869A-A0EA186A7E37}" srcOrd="1" destOrd="0" presId="urn:microsoft.com/office/officeart/2005/8/layout/hList7"/>
    <dgm:cxn modelId="{5A562DEE-B744-49C5-9671-BA2795FE32EF}" type="presParOf" srcId="{8E9799B7-F36F-4594-9DDD-7E76A225550E}" destId="{00CEACAD-1EA0-450D-ACF2-397946D38451}" srcOrd="2" destOrd="0" presId="urn:microsoft.com/office/officeart/2005/8/layout/hList7"/>
    <dgm:cxn modelId="{9999EC82-511C-4CB5-B046-5BB1031597D6}" type="presParOf" srcId="{8E9799B7-F36F-4594-9DDD-7E76A225550E}" destId="{DAD5891F-34B5-4B15-A2AB-31ADADF72351}" srcOrd="3" destOrd="0" presId="urn:microsoft.com/office/officeart/2005/8/layout/hList7"/>
    <dgm:cxn modelId="{BD08862E-E9EF-4191-9208-3A9F4FD9A6DF}" type="presParOf" srcId="{97C4E65A-99FD-4CB2-BC3E-E63FC07DD77C}" destId="{FD30F910-A35B-49F8-B4C7-7C1988A58AB5}" srcOrd="1" destOrd="0" presId="urn:microsoft.com/office/officeart/2005/8/layout/hList7"/>
    <dgm:cxn modelId="{4F97C66F-2280-4BD1-96A7-34625D48B259}" type="presParOf" srcId="{97C4E65A-99FD-4CB2-BC3E-E63FC07DD77C}" destId="{94DD9467-A885-485E-9E73-B9BA1D26C64B}" srcOrd="2" destOrd="0" presId="urn:microsoft.com/office/officeart/2005/8/layout/hList7"/>
    <dgm:cxn modelId="{ACACFC21-A15E-44E4-95FB-D87ECBB7AA3B}" type="presParOf" srcId="{94DD9467-A885-485E-9E73-B9BA1D26C64B}" destId="{9DB35C63-4D5D-4BA2-AD7D-CB1A9B4856D0}" srcOrd="0" destOrd="0" presId="urn:microsoft.com/office/officeart/2005/8/layout/hList7"/>
    <dgm:cxn modelId="{C638CCFD-0BBD-44B6-95B0-35764610D2C7}" type="presParOf" srcId="{94DD9467-A885-485E-9E73-B9BA1D26C64B}" destId="{6F9A6F16-5A03-46C7-BDAA-67A29E80595E}" srcOrd="1" destOrd="0" presId="urn:microsoft.com/office/officeart/2005/8/layout/hList7"/>
    <dgm:cxn modelId="{CDF03C71-3EE3-4642-B509-3EEC770FF7B7}" type="presParOf" srcId="{94DD9467-A885-485E-9E73-B9BA1D26C64B}" destId="{A310897B-3AA6-4C92-9E36-46FD2E45092B}" srcOrd="2" destOrd="0" presId="urn:microsoft.com/office/officeart/2005/8/layout/hList7"/>
    <dgm:cxn modelId="{0B4F4443-FD42-489F-8626-E9B882A7A6D3}" type="presParOf" srcId="{94DD9467-A885-485E-9E73-B9BA1D26C64B}" destId="{29CC2467-08C4-4BFE-B35C-7F11C665C057}" srcOrd="3" destOrd="0" presId="urn:microsoft.com/office/officeart/2005/8/layout/hList7"/>
    <dgm:cxn modelId="{1B4ED3FD-B601-4A65-826C-ABB794071F9E}" type="presParOf" srcId="{97C4E65A-99FD-4CB2-BC3E-E63FC07DD77C}" destId="{FF37DB67-5C2C-4511-B62A-3211A927FC0D}" srcOrd="3" destOrd="0" presId="urn:microsoft.com/office/officeart/2005/8/layout/hList7"/>
    <dgm:cxn modelId="{6FDFDA96-C462-4105-9E72-EE33E9224F65}" type="presParOf" srcId="{97C4E65A-99FD-4CB2-BC3E-E63FC07DD77C}" destId="{DAC861B5-3079-443A-B930-C5CD4C9A64C7}" srcOrd="4" destOrd="0" presId="urn:microsoft.com/office/officeart/2005/8/layout/hList7"/>
    <dgm:cxn modelId="{ACA85987-633A-4C95-859C-60D49D91BF62}" type="presParOf" srcId="{DAC861B5-3079-443A-B930-C5CD4C9A64C7}" destId="{3B3C5ABC-2A5A-4969-83AB-DC94A3B44E54}" srcOrd="0" destOrd="0" presId="urn:microsoft.com/office/officeart/2005/8/layout/hList7"/>
    <dgm:cxn modelId="{31EEA1A4-EC51-4811-835A-670727CFA946}" type="presParOf" srcId="{DAC861B5-3079-443A-B930-C5CD4C9A64C7}" destId="{8C91EBAE-7B1B-4559-AE62-2BA19E3A49E9}" srcOrd="1" destOrd="0" presId="urn:microsoft.com/office/officeart/2005/8/layout/hList7"/>
    <dgm:cxn modelId="{26440673-DF16-4146-A001-A5220129B663}" type="presParOf" srcId="{DAC861B5-3079-443A-B930-C5CD4C9A64C7}" destId="{FCAE6CC8-CF06-4A8B-A700-54AF18299D80}" srcOrd="2" destOrd="0" presId="urn:microsoft.com/office/officeart/2005/8/layout/hList7"/>
    <dgm:cxn modelId="{B6F405EB-511A-4C36-8E58-B12089A096AD}" type="presParOf" srcId="{DAC861B5-3079-443A-B930-C5CD4C9A64C7}" destId="{30DCD2E4-151F-4C3C-A81C-0ACFF7FE8815}" srcOrd="3" destOrd="0" presId="urn:microsoft.com/office/officeart/2005/8/layout/hList7"/>
    <dgm:cxn modelId="{02FDD21B-90CD-4371-9628-20813404A7AE}" type="presParOf" srcId="{97C4E65A-99FD-4CB2-BC3E-E63FC07DD77C}" destId="{4A814173-A79B-4C0B-B8CE-1280FF90333D}" srcOrd="5" destOrd="0" presId="urn:microsoft.com/office/officeart/2005/8/layout/hList7"/>
    <dgm:cxn modelId="{50643762-A493-496C-A38B-E714079FA68B}" type="presParOf" srcId="{97C4E65A-99FD-4CB2-BC3E-E63FC07DD77C}" destId="{5D86C4D3-9D9D-4B4E-8F5D-5AF4F8B1CC62}" srcOrd="6" destOrd="0" presId="urn:microsoft.com/office/officeart/2005/8/layout/hList7"/>
    <dgm:cxn modelId="{522B586A-97E7-4850-8F55-FC32D79AA37A}" type="presParOf" srcId="{5D86C4D3-9D9D-4B4E-8F5D-5AF4F8B1CC62}" destId="{ED8F9C39-AD80-4209-9EA4-EBC70B6E85A2}" srcOrd="0" destOrd="0" presId="urn:microsoft.com/office/officeart/2005/8/layout/hList7"/>
    <dgm:cxn modelId="{15731A7C-E26A-4F44-AC1D-688022277927}" type="presParOf" srcId="{5D86C4D3-9D9D-4B4E-8F5D-5AF4F8B1CC62}" destId="{67B61988-83F5-44BC-B0DE-02C718F049CF}" srcOrd="1" destOrd="0" presId="urn:microsoft.com/office/officeart/2005/8/layout/hList7"/>
    <dgm:cxn modelId="{D312C0B8-ADFE-4CDE-A80E-4E7F9601BEEF}" type="presParOf" srcId="{5D86C4D3-9D9D-4B4E-8F5D-5AF4F8B1CC62}" destId="{88EFF860-1346-42D7-A495-1195B911306C}" srcOrd="2" destOrd="0" presId="urn:microsoft.com/office/officeart/2005/8/layout/hList7"/>
    <dgm:cxn modelId="{BF055E9D-1EEF-414B-AB34-069AF660CE02}" type="presParOf" srcId="{5D86C4D3-9D9D-4B4E-8F5D-5AF4F8B1CC62}" destId="{C68763ED-073D-46E3-888C-15EC556610DC}" srcOrd="3" destOrd="0" presId="urn:microsoft.com/office/officeart/2005/8/layout/hList7"/>
    <dgm:cxn modelId="{E9619B32-281F-4C73-A0F2-56CD7FE7B10B}" type="presParOf" srcId="{97C4E65A-99FD-4CB2-BC3E-E63FC07DD77C}" destId="{EE3054F2-8B95-4814-9D6C-1AE7E4641241}" srcOrd="7" destOrd="0" presId="urn:microsoft.com/office/officeart/2005/8/layout/hList7"/>
    <dgm:cxn modelId="{DAF4D00D-9B14-4704-8903-97C3AB6E68C4}" type="presParOf" srcId="{97C4E65A-99FD-4CB2-BC3E-E63FC07DD77C}" destId="{64FFC0D7-0BA4-4EE2-BF69-7E9BB6A966B7}" srcOrd="8" destOrd="0" presId="urn:microsoft.com/office/officeart/2005/8/layout/hList7"/>
    <dgm:cxn modelId="{24F33461-F8ED-4950-8285-6F1A34B0E050}" type="presParOf" srcId="{64FFC0D7-0BA4-4EE2-BF69-7E9BB6A966B7}" destId="{5CA4CC7F-FB05-4C4A-B42F-147498DF0F97}" srcOrd="0" destOrd="0" presId="urn:microsoft.com/office/officeart/2005/8/layout/hList7"/>
    <dgm:cxn modelId="{0FBB4862-BCB4-45DE-AD84-3BD01F7E7303}" type="presParOf" srcId="{64FFC0D7-0BA4-4EE2-BF69-7E9BB6A966B7}" destId="{CD6474F0-7460-4DB8-912E-9656B568DF6F}" srcOrd="1" destOrd="0" presId="urn:microsoft.com/office/officeart/2005/8/layout/hList7"/>
    <dgm:cxn modelId="{89019895-95AB-4909-B274-07A90AB0A857}" type="presParOf" srcId="{64FFC0D7-0BA4-4EE2-BF69-7E9BB6A966B7}" destId="{A42D456C-6E3E-44D2-B337-F62F1F17590D}" srcOrd="2" destOrd="0" presId="urn:microsoft.com/office/officeart/2005/8/layout/hList7"/>
    <dgm:cxn modelId="{BC5A886B-B8CF-4E79-A8C3-A8FE20079800}" type="presParOf" srcId="{64FFC0D7-0BA4-4EE2-BF69-7E9BB6A966B7}" destId="{9CBC965A-65D4-4FBA-A087-D5046F60817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96203-ACFC-4944-9579-E974DC041C4F}">
      <dsp:nvSpPr>
        <dsp:cNvPr id="0" name=""/>
        <dsp:cNvSpPr/>
      </dsp:nvSpPr>
      <dsp:spPr>
        <a:xfrm>
          <a:off x="2358" y="1927904"/>
          <a:ext cx="1378891" cy="1137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Plan de proyecto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Documento ERS</a:t>
          </a:r>
          <a:endParaRPr lang="es-CL" sz="1400" kern="1200" dirty="0"/>
        </a:p>
      </dsp:txBody>
      <dsp:txXfrm>
        <a:off x="28530" y="1954076"/>
        <a:ext cx="1326547" cy="841246"/>
      </dsp:txXfrm>
    </dsp:sp>
    <dsp:sp modelId="{C0F702D5-5391-488B-B958-E7C7A1698F50}">
      <dsp:nvSpPr>
        <dsp:cNvPr id="0" name=""/>
        <dsp:cNvSpPr/>
      </dsp:nvSpPr>
      <dsp:spPr>
        <a:xfrm>
          <a:off x="695858" y="2277890"/>
          <a:ext cx="1535159" cy="1535159"/>
        </a:xfrm>
        <a:prstGeom prst="leftCircularArrow">
          <a:avLst>
            <a:gd name="adj1" fmla="val 2848"/>
            <a:gd name="adj2" fmla="val 348007"/>
            <a:gd name="adj3" fmla="val 1640212"/>
            <a:gd name="adj4" fmla="val 8541183"/>
            <a:gd name="adj5" fmla="val 332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BBB87-9C0C-4576-8ECB-051E5798D8F4}">
      <dsp:nvSpPr>
        <dsp:cNvPr id="0" name=""/>
        <dsp:cNvSpPr/>
      </dsp:nvSpPr>
      <dsp:spPr>
        <a:xfrm>
          <a:off x="280342" y="2997957"/>
          <a:ext cx="1225680" cy="4874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Análisis</a:t>
          </a:r>
          <a:endParaRPr lang="es-CL" sz="1600" kern="1200" dirty="0"/>
        </a:p>
      </dsp:txBody>
      <dsp:txXfrm>
        <a:off x="294618" y="3012233"/>
        <a:ext cx="1197128" cy="458860"/>
      </dsp:txXfrm>
    </dsp:sp>
    <dsp:sp modelId="{55CF310D-8D72-4876-BE5B-C5227F3495B2}">
      <dsp:nvSpPr>
        <dsp:cNvPr id="0" name=""/>
        <dsp:cNvSpPr/>
      </dsp:nvSpPr>
      <dsp:spPr>
        <a:xfrm>
          <a:off x="1742678" y="1793872"/>
          <a:ext cx="1378891" cy="14034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Casos de uso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Modelo ER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Diagramas arquitectura</a:t>
          </a:r>
          <a:endParaRPr lang="es-CL" sz="1400" kern="1200" dirty="0"/>
        </a:p>
      </dsp:txBody>
      <dsp:txXfrm>
        <a:off x="1774975" y="2126910"/>
        <a:ext cx="1314297" cy="1038123"/>
      </dsp:txXfrm>
    </dsp:sp>
    <dsp:sp modelId="{42A19FC4-4659-4B8A-8A04-BA914A570FE2}">
      <dsp:nvSpPr>
        <dsp:cNvPr id="0" name=""/>
        <dsp:cNvSpPr/>
      </dsp:nvSpPr>
      <dsp:spPr>
        <a:xfrm>
          <a:off x="2511927" y="1239075"/>
          <a:ext cx="1664438" cy="1664438"/>
        </a:xfrm>
        <a:prstGeom prst="circularArrow">
          <a:avLst>
            <a:gd name="adj1" fmla="val 2627"/>
            <a:gd name="adj2" fmla="val 319324"/>
            <a:gd name="adj3" fmla="val 19507559"/>
            <a:gd name="adj4" fmla="val 12577905"/>
            <a:gd name="adj5" fmla="val 306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4A977-C493-4E10-A995-ACD0DFD62587}">
      <dsp:nvSpPr>
        <dsp:cNvPr id="0" name=""/>
        <dsp:cNvSpPr/>
      </dsp:nvSpPr>
      <dsp:spPr>
        <a:xfrm>
          <a:off x="2049098" y="1683247"/>
          <a:ext cx="1225680" cy="4874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Diseño</a:t>
          </a:r>
          <a:endParaRPr lang="es-CL" sz="1600" kern="1200" dirty="0"/>
        </a:p>
      </dsp:txBody>
      <dsp:txXfrm>
        <a:off x="2063374" y="1697523"/>
        <a:ext cx="1197128" cy="458860"/>
      </dsp:txXfrm>
    </dsp:sp>
    <dsp:sp modelId="{F1B82237-0943-4BEE-9ED4-0F3105D2EF41}">
      <dsp:nvSpPr>
        <dsp:cNvPr id="0" name=""/>
        <dsp:cNvSpPr/>
      </dsp:nvSpPr>
      <dsp:spPr>
        <a:xfrm>
          <a:off x="3482998" y="1927904"/>
          <a:ext cx="1378891" cy="1137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Código fuente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Scripts BDD</a:t>
          </a:r>
          <a:endParaRPr lang="es-CL" sz="1400" kern="1200" dirty="0"/>
        </a:p>
      </dsp:txBody>
      <dsp:txXfrm>
        <a:off x="3509170" y="1954076"/>
        <a:ext cx="1326547" cy="841246"/>
      </dsp:txXfrm>
    </dsp:sp>
    <dsp:sp modelId="{C4EFF154-5EE2-4351-8A7D-7EB66E59EFCC}">
      <dsp:nvSpPr>
        <dsp:cNvPr id="0" name=""/>
        <dsp:cNvSpPr/>
      </dsp:nvSpPr>
      <dsp:spPr>
        <a:xfrm>
          <a:off x="4245280" y="2003606"/>
          <a:ext cx="1779560" cy="1779560"/>
        </a:xfrm>
        <a:prstGeom prst="leftCircularArrow">
          <a:avLst>
            <a:gd name="adj1" fmla="val 2457"/>
            <a:gd name="adj2" fmla="val 297491"/>
            <a:gd name="adj3" fmla="val 2075239"/>
            <a:gd name="adj4" fmla="val 9026726"/>
            <a:gd name="adj5" fmla="val 286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A1D64-D272-41F3-BF7D-D077C9FEC99F}">
      <dsp:nvSpPr>
        <dsp:cNvPr id="0" name=""/>
        <dsp:cNvSpPr/>
      </dsp:nvSpPr>
      <dsp:spPr>
        <a:xfrm>
          <a:off x="3789418" y="2821494"/>
          <a:ext cx="1225680" cy="4874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Construcción</a:t>
          </a:r>
          <a:endParaRPr lang="es-CL" sz="1600" kern="1200" dirty="0"/>
        </a:p>
      </dsp:txBody>
      <dsp:txXfrm>
        <a:off x="3803694" y="2835770"/>
        <a:ext cx="1197128" cy="458860"/>
      </dsp:txXfrm>
    </dsp:sp>
    <dsp:sp modelId="{ED814645-48BC-4591-84BC-1C021B193327}">
      <dsp:nvSpPr>
        <dsp:cNvPr id="0" name=""/>
        <dsp:cNvSpPr/>
      </dsp:nvSpPr>
      <dsp:spPr>
        <a:xfrm>
          <a:off x="5223318" y="1793471"/>
          <a:ext cx="1885523" cy="1404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0" rIns="123825" bIns="123825" numCol="1" spcCol="1270" anchor="t" anchorCtr="0">
          <a:noAutofit/>
        </a:bodyPr>
        <a:lstStyle/>
        <a:p>
          <a:pPr marL="114300" lvl="1" indent="-114300" algn="l" defTabSz="6254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Casos de prueba</a:t>
          </a:r>
          <a:endParaRPr lang="es-CL" sz="1400" kern="1200" dirty="0"/>
        </a:p>
        <a:p>
          <a:pPr marL="114300" lvl="1" indent="-114300" algn="l" defTabSz="6254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Registro de defectos</a:t>
          </a:r>
          <a:endParaRPr lang="es-CL" sz="1400" kern="1200" dirty="0"/>
        </a:p>
        <a:p>
          <a:pPr marL="114300" lvl="1" indent="-114300" algn="l" defTabSz="6254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Software corregido</a:t>
          </a:r>
          <a:endParaRPr lang="es-CL" sz="1400" kern="1200" dirty="0"/>
        </a:p>
      </dsp:txBody>
      <dsp:txXfrm>
        <a:off x="5255634" y="2126699"/>
        <a:ext cx="1820891" cy="1038710"/>
      </dsp:txXfrm>
    </dsp:sp>
    <dsp:sp modelId="{F587760A-4148-463F-A98E-7C629DFD3EA5}">
      <dsp:nvSpPr>
        <dsp:cNvPr id="0" name=""/>
        <dsp:cNvSpPr/>
      </dsp:nvSpPr>
      <dsp:spPr>
        <a:xfrm>
          <a:off x="6267205" y="1141210"/>
          <a:ext cx="1702588" cy="1702588"/>
        </a:xfrm>
        <a:prstGeom prst="circularArrow">
          <a:avLst>
            <a:gd name="adj1" fmla="val 2568"/>
            <a:gd name="adj2" fmla="val 311742"/>
            <a:gd name="adj3" fmla="val 19935207"/>
            <a:gd name="adj4" fmla="val 12997971"/>
            <a:gd name="adj5" fmla="val 299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2DFD1-B201-48AA-91AD-25B37B0B0ED2}">
      <dsp:nvSpPr>
        <dsp:cNvPr id="0" name=""/>
        <dsp:cNvSpPr/>
      </dsp:nvSpPr>
      <dsp:spPr>
        <a:xfrm>
          <a:off x="5860530" y="1512815"/>
          <a:ext cx="1225680" cy="4874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Pruebas</a:t>
          </a:r>
          <a:endParaRPr lang="es-CL" sz="1600" kern="1200" dirty="0"/>
        </a:p>
      </dsp:txBody>
      <dsp:txXfrm>
        <a:off x="5874806" y="1527091"/>
        <a:ext cx="1197128" cy="458860"/>
      </dsp:txXfrm>
    </dsp:sp>
    <dsp:sp modelId="{99619F30-1C54-40F6-9348-72CF2D9EF435}">
      <dsp:nvSpPr>
        <dsp:cNvPr id="0" name=""/>
        <dsp:cNvSpPr/>
      </dsp:nvSpPr>
      <dsp:spPr>
        <a:xfrm>
          <a:off x="7317060" y="1927904"/>
          <a:ext cx="1378891" cy="1137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Software instalado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kern="1200" dirty="0" smtClean="0"/>
            <a:t>Manuales</a:t>
          </a:r>
          <a:endParaRPr lang="es-CL" sz="1400" kern="1200" dirty="0"/>
        </a:p>
      </dsp:txBody>
      <dsp:txXfrm>
        <a:off x="7343232" y="1954076"/>
        <a:ext cx="1326547" cy="841246"/>
      </dsp:txXfrm>
    </dsp:sp>
    <dsp:sp modelId="{D984B54F-3485-4EF8-BF5B-312368F1AA9A}">
      <dsp:nvSpPr>
        <dsp:cNvPr id="0" name=""/>
        <dsp:cNvSpPr/>
      </dsp:nvSpPr>
      <dsp:spPr>
        <a:xfrm>
          <a:off x="7516337" y="2821494"/>
          <a:ext cx="1439966" cy="4874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Implementación</a:t>
          </a:r>
          <a:endParaRPr lang="es-CL" sz="1600" kern="1200" dirty="0"/>
        </a:p>
      </dsp:txBody>
      <dsp:txXfrm>
        <a:off x="7530613" y="2835770"/>
        <a:ext cx="1411414" cy="458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2BE26-CF06-4312-B7A1-BE24008CF7BE}">
      <dsp:nvSpPr>
        <dsp:cNvPr id="0" name=""/>
        <dsp:cNvSpPr/>
      </dsp:nvSpPr>
      <dsp:spPr>
        <a:xfrm>
          <a:off x="131716" y="4172"/>
          <a:ext cx="2015677" cy="150466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Pruebas a través del ciclo de vida del software</a:t>
          </a:r>
          <a:endParaRPr lang="es-CL" sz="1600" kern="1200" dirty="0"/>
        </a:p>
      </dsp:txBody>
      <dsp:txXfrm>
        <a:off x="166972" y="39428"/>
        <a:ext cx="1945165" cy="1469404"/>
      </dsp:txXfrm>
    </dsp:sp>
    <dsp:sp modelId="{AB0F3992-A508-4075-9E4D-F56972AA7A7C}">
      <dsp:nvSpPr>
        <dsp:cNvPr id="0" name=""/>
        <dsp:cNvSpPr/>
      </dsp:nvSpPr>
      <dsp:spPr>
        <a:xfrm>
          <a:off x="131716" y="1508832"/>
          <a:ext cx="2015677" cy="6470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Priorizar</a:t>
          </a:r>
          <a:endParaRPr lang="es-CL" sz="1600" kern="1200" dirty="0"/>
        </a:p>
      </dsp:txBody>
      <dsp:txXfrm>
        <a:off x="131716" y="1508832"/>
        <a:ext cx="1419490" cy="647003"/>
      </dsp:txXfrm>
    </dsp:sp>
    <dsp:sp modelId="{ADEC77D2-C28A-454A-9C98-64A4F7E65A31}">
      <dsp:nvSpPr>
        <dsp:cNvPr id="0" name=""/>
        <dsp:cNvSpPr/>
      </dsp:nvSpPr>
      <dsp:spPr>
        <a:xfrm>
          <a:off x="1608227" y="1611603"/>
          <a:ext cx="705486" cy="70548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17B67-9932-4F98-B683-E215360705C0}">
      <dsp:nvSpPr>
        <dsp:cNvPr id="0" name=""/>
        <dsp:cNvSpPr/>
      </dsp:nvSpPr>
      <dsp:spPr>
        <a:xfrm>
          <a:off x="2488494" y="4172"/>
          <a:ext cx="2015677" cy="150466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300" kern="1200" dirty="0" smtClean="0"/>
            <a:t>Objetivos, Ámbito</a:t>
          </a:r>
          <a:endParaRPr lang="es-CL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300" kern="1200" dirty="0" smtClean="0"/>
            <a:t>Responsabilidades</a:t>
          </a:r>
          <a:endParaRPr lang="es-CL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300" kern="1200" dirty="0" smtClean="0"/>
            <a:t>Tipos de pruebas</a:t>
          </a:r>
          <a:endParaRPr lang="es-CL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300" kern="1200" dirty="0" smtClean="0"/>
            <a:t>Herramientas</a:t>
          </a:r>
          <a:endParaRPr lang="es-CL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300" kern="1200" dirty="0" smtClean="0"/>
            <a:t>Actividades</a:t>
          </a:r>
          <a:endParaRPr lang="es-CL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300" kern="1200" dirty="0" smtClean="0"/>
            <a:t>Tiempo, Recursos, Término.</a:t>
          </a:r>
          <a:endParaRPr lang="es-CL" sz="1300" kern="1200" dirty="0"/>
        </a:p>
      </dsp:txBody>
      <dsp:txXfrm>
        <a:off x="2523750" y="39428"/>
        <a:ext cx="1945165" cy="1469404"/>
      </dsp:txXfrm>
    </dsp:sp>
    <dsp:sp modelId="{EEBADB10-2112-423F-AA45-C3504AB2772C}">
      <dsp:nvSpPr>
        <dsp:cNvPr id="0" name=""/>
        <dsp:cNvSpPr/>
      </dsp:nvSpPr>
      <dsp:spPr>
        <a:xfrm>
          <a:off x="2488494" y="1508832"/>
          <a:ext cx="2015677" cy="6470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Definir plan</a:t>
          </a:r>
          <a:endParaRPr lang="es-CL" sz="1600" kern="1200" dirty="0"/>
        </a:p>
      </dsp:txBody>
      <dsp:txXfrm>
        <a:off x="2488494" y="1508832"/>
        <a:ext cx="1419490" cy="647003"/>
      </dsp:txXfrm>
    </dsp:sp>
    <dsp:sp modelId="{37806000-806E-419E-A18E-73D54B5B70DA}">
      <dsp:nvSpPr>
        <dsp:cNvPr id="0" name=""/>
        <dsp:cNvSpPr/>
      </dsp:nvSpPr>
      <dsp:spPr>
        <a:xfrm>
          <a:off x="3965006" y="1611603"/>
          <a:ext cx="705486" cy="70548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09C10-AC0C-44CF-BD9F-B562243443B1}">
      <dsp:nvSpPr>
        <dsp:cNvPr id="0" name=""/>
        <dsp:cNvSpPr/>
      </dsp:nvSpPr>
      <dsp:spPr>
        <a:xfrm>
          <a:off x="4845273" y="4172"/>
          <a:ext cx="2015677" cy="150466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Caja negra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Caja blanca</a:t>
          </a:r>
          <a:endParaRPr lang="es-CL" sz="1600" kern="1200" dirty="0"/>
        </a:p>
      </dsp:txBody>
      <dsp:txXfrm>
        <a:off x="4880529" y="39428"/>
        <a:ext cx="1945165" cy="1469404"/>
      </dsp:txXfrm>
    </dsp:sp>
    <dsp:sp modelId="{70DBAAAB-8D6B-4A25-BCB2-6F6A5B24DB05}">
      <dsp:nvSpPr>
        <dsp:cNvPr id="0" name=""/>
        <dsp:cNvSpPr/>
      </dsp:nvSpPr>
      <dsp:spPr>
        <a:xfrm>
          <a:off x="4845273" y="1508832"/>
          <a:ext cx="2015677" cy="6470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Diseños de casos de prueba</a:t>
          </a:r>
          <a:endParaRPr lang="es-CL" sz="1600" kern="1200" dirty="0"/>
        </a:p>
      </dsp:txBody>
      <dsp:txXfrm>
        <a:off x="4845273" y="1508832"/>
        <a:ext cx="1419490" cy="647003"/>
      </dsp:txXfrm>
    </dsp:sp>
    <dsp:sp modelId="{6ED10209-7901-426F-8A3A-C64FCF637E6B}">
      <dsp:nvSpPr>
        <dsp:cNvPr id="0" name=""/>
        <dsp:cNvSpPr/>
      </dsp:nvSpPr>
      <dsp:spPr>
        <a:xfrm>
          <a:off x="6321784" y="1611603"/>
          <a:ext cx="705486" cy="705486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83E61-404A-4CB6-ADD7-225AAE85B126}">
      <dsp:nvSpPr>
        <dsp:cNvPr id="0" name=""/>
        <dsp:cNvSpPr/>
      </dsp:nvSpPr>
      <dsp:spPr>
        <a:xfrm>
          <a:off x="131716" y="2666503"/>
          <a:ext cx="2015677" cy="150466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Organización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Planificación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Seguimiento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Control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Riesgos</a:t>
          </a:r>
          <a:endParaRPr lang="es-CL" sz="1600" kern="1200" dirty="0"/>
        </a:p>
      </dsp:txBody>
      <dsp:txXfrm>
        <a:off x="166972" y="2701759"/>
        <a:ext cx="1945165" cy="1469404"/>
      </dsp:txXfrm>
    </dsp:sp>
    <dsp:sp modelId="{CE439805-B393-4989-BE46-A557585ED04F}">
      <dsp:nvSpPr>
        <dsp:cNvPr id="0" name=""/>
        <dsp:cNvSpPr/>
      </dsp:nvSpPr>
      <dsp:spPr>
        <a:xfrm>
          <a:off x="131716" y="4171163"/>
          <a:ext cx="2015677" cy="647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Gestión de pruebas</a:t>
          </a:r>
          <a:endParaRPr lang="es-CL" sz="1600" kern="1200" dirty="0"/>
        </a:p>
      </dsp:txBody>
      <dsp:txXfrm>
        <a:off x="131716" y="4171163"/>
        <a:ext cx="1419490" cy="647003"/>
      </dsp:txXfrm>
    </dsp:sp>
    <dsp:sp modelId="{0CBB7CA0-9FB4-4418-B298-EB4632BEE893}">
      <dsp:nvSpPr>
        <dsp:cNvPr id="0" name=""/>
        <dsp:cNvSpPr/>
      </dsp:nvSpPr>
      <dsp:spPr>
        <a:xfrm>
          <a:off x="1608227" y="4273934"/>
          <a:ext cx="705486" cy="705486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182B3-E913-4514-8D6C-1E1D8DBF4583}">
      <dsp:nvSpPr>
        <dsp:cNvPr id="0" name=""/>
        <dsp:cNvSpPr/>
      </dsp:nvSpPr>
      <dsp:spPr>
        <a:xfrm>
          <a:off x="2488494" y="2666503"/>
          <a:ext cx="2015677" cy="150466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Pruebas bajo múltiples escenarios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Ejecución pruebas automatizadas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Pruebas de regresión</a:t>
          </a:r>
          <a:endParaRPr lang="es-CL" sz="1600" kern="1200" dirty="0"/>
        </a:p>
      </dsp:txBody>
      <dsp:txXfrm>
        <a:off x="2523750" y="2701759"/>
        <a:ext cx="1945165" cy="1469404"/>
      </dsp:txXfrm>
    </dsp:sp>
    <dsp:sp modelId="{3DADC137-3E47-4AA8-A53E-BE5657AFC72D}">
      <dsp:nvSpPr>
        <dsp:cNvPr id="0" name=""/>
        <dsp:cNvSpPr/>
      </dsp:nvSpPr>
      <dsp:spPr>
        <a:xfrm>
          <a:off x="2488494" y="4171163"/>
          <a:ext cx="2015677" cy="647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Herramientas de pruebas</a:t>
          </a:r>
          <a:endParaRPr lang="es-CL" sz="1600" kern="1200" dirty="0"/>
        </a:p>
      </dsp:txBody>
      <dsp:txXfrm>
        <a:off x="2488494" y="4171163"/>
        <a:ext cx="1419490" cy="647003"/>
      </dsp:txXfrm>
    </dsp:sp>
    <dsp:sp modelId="{7F895B22-C1CE-40CD-8481-E6068B722300}">
      <dsp:nvSpPr>
        <dsp:cNvPr id="0" name=""/>
        <dsp:cNvSpPr/>
      </dsp:nvSpPr>
      <dsp:spPr>
        <a:xfrm>
          <a:off x="3965006" y="4273934"/>
          <a:ext cx="705486" cy="705486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F1099-13F6-46E1-93A1-ACD49B571594}">
      <dsp:nvSpPr>
        <dsp:cNvPr id="0" name=""/>
        <dsp:cNvSpPr/>
      </dsp:nvSpPr>
      <dsp:spPr>
        <a:xfrm>
          <a:off x="4845273" y="2666503"/>
          <a:ext cx="2015677" cy="150466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Métricas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 smtClean="0"/>
            <a:t>Estadísticas</a:t>
          </a:r>
          <a:endParaRPr lang="es-CL" sz="1600" kern="1200" dirty="0"/>
        </a:p>
      </dsp:txBody>
      <dsp:txXfrm>
        <a:off x="4880529" y="2701759"/>
        <a:ext cx="1945165" cy="1469404"/>
      </dsp:txXfrm>
    </dsp:sp>
    <dsp:sp modelId="{3C079767-1E15-4AFE-9F32-5913FC593FAC}">
      <dsp:nvSpPr>
        <dsp:cNvPr id="0" name=""/>
        <dsp:cNvSpPr/>
      </dsp:nvSpPr>
      <dsp:spPr>
        <a:xfrm>
          <a:off x="4845273" y="4171163"/>
          <a:ext cx="2015677" cy="6470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Operar</a:t>
          </a:r>
          <a:endParaRPr lang="es-CL" sz="1600" kern="1200" dirty="0"/>
        </a:p>
      </dsp:txBody>
      <dsp:txXfrm>
        <a:off x="4845273" y="4171163"/>
        <a:ext cx="1419490" cy="647003"/>
      </dsp:txXfrm>
    </dsp:sp>
    <dsp:sp modelId="{D88DD72A-5429-4CA8-A1FB-BFCDE12FA719}">
      <dsp:nvSpPr>
        <dsp:cNvPr id="0" name=""/>
        <dsp:cNvSpPr/>
      </dsp:nvSpPr>
      <dsp:spPr>
        <a:xfrm>
          <a:off x="6321784" y="4273934"/>
          <a:ext cx="705486" cy="705486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DB4D8-F14D-44C2-91C5-BDAFEBD76F2E}">
      <dsp:nvSpPr>
        <dsp:cNvPr id="0" name=""/>
        <dsp:cNvSpPr/>
      </dsp:nvSpPr>
      <dsp:spPr>
        <a:xfrm>
          <a:off x="2393" y="282631"/>
          <a:ext cx="1811851" cy="6263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b="1" kern="1200" dirty="0" smtClean="0"/>
            <a:t>1. </a:t>
          </a:r>
          <a:r>
            <a:rPr lang="es-CL" sz="1400" b="1" kern="1200" dirty="0" err="1" smtClean="0"/>
            <a:t>Component</a:t>
          </a:r>
          <a:r>
            <a:rPr lang="es-CL" sz="1400" b="1" kern="1200" dirty="0" smtClean="0"/>
            <a:t> Testing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b="1" kern="1200" dirty="0" smtClean="0"/>
            <a:t>Pruebas unitarias</a:t>
          </a:r>
        </a:p>
      </dsp:txBody>
      <dsp:txXfrm>
        <a:off x="20739" y="300977"/>
        <a:ext cx="1775159" cy="589691"/>
      </dsp:txXfrm>
    </dsp:sp>
    <dsp:sp modelId="{5D814CE6-3B80-4201-8305-9902A106CA7C}">
      <dsp:nvSpPr>
        <dsp:cNvPr id="0" name=""/>
        <dsp:cNvSpPr/>
      </dsp:nvSpPr>
      <dsp:spPr>
        <a:xfrm>
          <a:off x="183578" y="909014"/>
          <a:ext cx="181185" cy="1774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819"/>
              </a:lnTo>
              <a:lnTo>
                <a:pt x="181185" y="177481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6404DC-1A49-4BE8-A464-BFB6B91B78D5}">
      <dsp:nvSpPr>
        <dsp:cNvPr id="0" name=""/>
        <dsp:cNvSpPr/>
      </dsp:nvSpPr>
      <dsp:spPr>
        <a:xfrm>
          <a:off x="364764" y="1032579"/>
          <a:ext cx="1685499" cy="3302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Unitarias o de componentes.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Busca defectos y verifica funcionalidades en los componentes del proyecto/producto (módulos, programas, objetos, clases) que son separables y “</a:t>
          </a:r>
          <a:r>
            <a:rPr lang="es-CL" sz="1400" kern="1200" dirty="0" err="1" smtClean="0"/>
            <a:t>testeables</a:t>
          </a:r>
          <a:r>
            <a:rPr lang="es-CL" sz="1400" kern="1200" dirty="0" smtClean="0"/>
            <a:t>”.</a:t>
          </a:r>
        </a:p>
      </dsp:txBody>
      <dsp:txXfrm>
        <a:off x="414131" y="1081946"/>
        <a:ext cx="1586765" cy="3203775"/>
      </dsp:txXfrm>
    </dsp:sp>
    <dsp:sp modelId="{D59DA5C4-9729-4C9B-8774-4035E3F25E7B}">
      <dsp:nvSpPr>
        <dsp:cNvPr id="0" name=""/>
        <dsp:cNvSpPr/>
      </dsp:nvSpPr>
      <dsp:spPr>
        <a:xfrm>
          <a:off x="2061374" y="282631"/>
          <a:ext cx="1811851" cy="6263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b="1" kern="1200" dirty="0" smtClean="0"/>
            <a:t>2. </a:t>
          </a:r>
          <a:r>
            <a:rPr lang="es-CL" sz="1400" b="1" kern="1200" dirty="0" err="1" smtClean="0"/>
            <a:t>Integration</a:t>
          </a:r>
          <a:r>
            <a:rPr lang="es-CL" sz="1400" b="1" kern="1200" dirty="0" smtClean="0"/>
            <a:t> Testing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b="1" kern="1200" dirty="0" smtClean="0"/>
            <a:t>Pruebas de integración</a:t>
          </a:r>
          <a:endParaRPr lang="es-CL" sz="1600" kern="1200" dirty="0" smtClean="0"/>
        </a:p>
      </dsp:txBody>
      <dsp:txXfrm>
        <a:off x="2079720" y="300977"/>
        <a:ext cx="1775159" cy="589691"/>
      </dsp:txXfrm>
    </dsp:sp>
    <dsp:sp modelId="{7ED60273-7A2A-4591-B512-B0285B6D33E2}">
      <dsp:nvSpPr>
        <dsp:cNvPr id="0" name=""/>
        <dsp:cNvSpPr/>
      </dsp:nvSpPr>
      <dsp:spPr>
        <a:xfrm>
          <a:off x="2242559" y="909014"/>
          <a:ext cx="181185" cy="1774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819"/>
              </a:lnTo>
              <a:lnTo>
                <a:pt x="181185" y="177481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484DB-34E1-41FB-B590-3BC1F6A5E639}">
      <dsp:nvSpPr>
        <dsp:cNvPr id="0" name=""/>
        <dsp:cNvSpPr/>
      </dsp:nvSpPr>
      <dsp:spPr>
        <a:xfrm>
          <a:off x="2423744" y="1032579"/>
          <a:ext cx="1685499" cy="3302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b="1" kern="1200" dirty="0" smtClean="0"/>
            <a:t> </a:t>
          </a:r>
          <a:r>
            <a:rPr lang="es-CL" sz="1400" kern="1200" dirty="0" smtClean="0"/>
            <a:t>Pruebas las interfaces entre los componentes del proyecto/producto, las interacciones de las diferentes partes del sistema como un todo y como interacciona SW y HW.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Su objetivo es verificar el SW como un solo sistema.</a:t>
          </a:r>
        </a:p>
      </dsp:txBody>
      <dsp:txXfrm>
        <a:off x="2473111" y="1081946"/>
        <a:ext cx="1586765" cy="3203775"/>
      </dsp:txXfrm>
    </dsp:sp>
    <dsp:sp modelId="{0AB70270-F862-40E7-9AEA-EEE92D0BE372}">
      <dsp:nvSpPr>
        <dsp:cNvPr id="0" name=""/>
        <dsp:cNvSpPr/>
      </dsp:nvSpPr>
      <dsp:spPr>
        <a:xfrm>
          <a:off x="4120355" y="282631"/>
          <a:ext cx="1811851" cy="6263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b="1" kern="1200" dirty="0" smtClean="0"/>
            <a:t>3. </a:t>
          </a:r>
          <a:r>
            <a:rPr lang="es-CL" sz="1400" b="1" kern="1200" dirty="0" err="1" smtClean="0"/>
            <a:t>System</a:t>
          </a:r>
          <a:r>
            <a:rPr lang="es-CL" sz="1400" b="1" kern="1200" dirty="0" smtClean="0"/>
            <a:t> Testing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b="1" kern="1200" dirty="0" smtClean="0"/>
            <a:t>Pruebas de sistemas</a:t>
          </a:r>
          <a:endParaRPr lang="es-CL" sz="1400" kern="1200" dirty="0" smtClean="0"/>
        </a:p>
      </dsp:txBody>
      <dsp:txXfrm>
        <a:off x="4138701" y="300977"/>
        <a:ext cx="1775159" cy="589691"/>
      </dsp:txXfrm>
    </dsp:sp>
    <dsp:sp modelId="{7C7DCF5A-8A63-42FC-A9BE-CA0279C163AA}">
      <dsp:nvSpPr>
        <dsp:cNvPr id="0" name=""/>
        <dsp:cNvSpPr/>
      </dsp:nvSpPr>
      <dsp:spPr>
        <a:xfrm>
          <a:off x="4301540" y="909014"/>
          <a:ext cx="181185" cy="1774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819"/>
              </a:lnTo>
              <a:lnTo>
                <a:pt x="181185" y="177481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7D7DB4-BF05-48E7-837C-7D57AECA8FA1}">
      <dsp:nvSpPr>
        <dsp:cNvPr id="0" name=""/>
        <dsp:cNvSpPr/>
      </dsp:nvSpPr>
      <dsp:spPr>
        <a:xfrm>
          <a:off x="4482725" y="1032579"/>
          <a:ext cx="1685499" cy="3302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Prueba el producto integrado a todo el sistema de la organización según este definido en el alcance del proyecto.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Su objetivo es verificar que la implantación del producto en ambiente de producción no genere inconvenientes.</a:t>
          </a:r>
        </a:p>
      </dsp:txBody>
      <dsp:txXfrm>
        <a:off x="4532092" y="1081946"/>
        <a:ext cx="1586765" cy="3203775"/>
      </dsp:txXfrm>
    </dsp:sp>
    <dsp:sp modelId="{BCD7A8E0-C0E8-4335-8EF4-240B0FBB630E}">
      <dsp:nvSpPr>
        <dsp:cNvPr id="0" name=""/>
        <dsp:cNvSpPr/>
      </dsp:nvSpPr>
      <dsp:spPr>
        <a:xfrm>
          <a:off x="6179336" y="282631"/>
          <a:ext cx="1811851" cy="6263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b="1" kern="1200" dirty="0" smtClean="0"/>
            <a:t>4. </a:t>
          </a:r>
          <a:r>
            <a:rPr lang="es-CL" sz="1400" b="1" kern="1200" dirty="0" err="1" smtClean="0"/>
            <a:t>Acceptance</a:t>
          </a:r>
          <a:r>
            <a:rPr lang="es-CL" sz="1400" b="1" kern="1200" dirty="0" smtClean="0"/>
            <a:t> Testing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b="1" kern="1200" dirty="0" smtClean="0"/>
            <a:t>Pruebas de aceptación</a:t>
          </a:r>
          <a:endParaRPr lang="es-CL" sz="1400" kern="1200" dirty="0" smtClean="0"/>
        </a:p>
      </dsp:txBody>
      <dsp:txXfrm>
        <a:off x="6197682" y="300977"/>
        <a:ext cx="1775159" cy="589691"/>
      </dsp:txXfrm>
    </dsp:sp>
    <dsp:sp modelId="{A12D0C22-81FE-40FA-BD3E-7A42B35D4779}">
      <dsp:nvSpPr>
        <dsp:cNvPr id="0" name=""/>
        <dsp:cNvSpPr/>
      </dsp:nvSpPr>
      <dsp:spPr>
        <a:xfrm>
          <a:off x="6360521" y="909014"/>
          <a:ext cx="181185" cy="1774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819"/>
              </a:lnTo>
              <a:lnTo>
                <a:pt x="181185" y="177481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EC562-F0EF-4C4D-9F29-FF8609324810}">
      <dsp:nvSpPr>
        <dsp:cNvPr id="0" name=""/>
        <dsp:cNvSpPr/>
      </dsp:nvSpPr>
      <dsp:spPr>
        <a:xfrm>
          <a:off x="6541706" y="1032579"/>
          <a:ext cx="1685499" cy="3302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b="1" kern="1200" dirty="0" smtClean="0"/>
            <a:t> </a:t>
          </a:r>
          <a:r>
            <a:rPr lang="es-CL" sz="1400" kern="1200" dirty="0" smtClean="0"/>
            <a:t>Validación del proyecto/producto respecto a las necesidades de los usuarios.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400" kern="1200" dirty="0" smtClean="0"/>
            <a:t>Su objetivo es validar el producto con los usuarios.</a:t>
          </a:r>
        </a:p>
      </dsp:txBody>
      <dsp:txXfrm>
        <a:off x="6591073" y="1081946"/>
        <a:ext cx="1586765" cy="32037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27057-1A71-4BD4-8095-85E30C8A86F5}">
      <dsp:nvSpPr>
        <dsp:cNvPr id="0" name=""/>
        <dsp:cNvSpPr/>
      </dsp:nvSpPr>
      <dsp:spPr>
        <a:xfrm>
          <a:off x="0" y="0"/>
          <a:ext cx="1607343" cy="50222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kern="1200" dirty="0" smtClean="0"/>
            <a:t>Planificar y controlar</a:t>
          </a:r>
          <a:endParaRPr lang="es-CL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Definir plan de pruebas</a:t>
          </a:r>
          <a:endParaRPr lang="es-C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200" kern="1200" dirty="0" smtClean="0"/>
            <a:t>Controlar ejecución de pruebas</a:t>
          </a:r>
          <a:endParaRPr lang="es-CL" sz="1200" kern="1200" dirty="0"/>
        </a:p>
      </dsp:txBody>
      <dsp:txXfrm>
        <a:off x="0" y="2008909"/>
        <a:ext cx="1607343" cy="2008909"/>
      </dsp:txXfrm>
    </dsp:sp>
    <dsp:sp modelId="{DAD5891F-34B5-4B15-A2AB-31ADADF72351}">
      <dsp:nvSpPr>
        <dsp:cNvPr id="0" name=""/>
        <dsp:cNvSpPr/>
      </dsp:nvSpPr>
      <dsp:spPr>
        <a:xfrm>
          <a:off x="48220" y="301336"/>
          <a:ext cx="1510903" cy="167241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35C63-4D5D-4BA2-AD7D-CB1A9B4856D0}">
      <dsp:nvSpPr>
        <dsp:cNvPr id="0" name=""/>
        <dsp:cNvSpPr/>
      </dsp:nvSpPr>
      <dsp:spPr>
        <a:xfrm>
          <a:off x="1655564" y="0"/>
          <a:ext cx="1607343" cy="5022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/>
            <a:t>Analizar y diseñar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200" kern="1200" dirty="0" smtClean="0"/>
            <a:t>Analizar requerimientos, ambientes de prueba.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200" kern="1200" dirty="0" smtClean="0"/>
            <a:t>Identificar test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200" kern="1200" dirty="0" smtClean="0"/>
            <a:t>Diseñar casos de prueba</a:t>
          </a:r>
        </a:p>
      </dsp:txBody>
      <dsp:txXfrm>
        <a:off x="1655564" y="2008909"/>
        <a:ext cx="1607343" cy="2008909"/>
      </dsp:txXfrm>
    </dsp:sp>
    <dsp:sp modelId="{29CC2467-08C4-4BFE-B35C-7F11C665C057}">
      <dsp:nvSpPr>
        <dsp:cNvPr id="0" name=""/>
        <dsp:cNvSpPr/>
      </dsp:nvSpPr>
      <dsp:spPr>
        <a:xfrm>
          <a:off x="1703784" y="301336"/>
          <a:ext cx="1510903" cy="167241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C5ABC-2A5A-4969-83AB-DC94A3B44E54}">
      <dsp:nvSpPr>
        <dsp:cNvPr id="0" name=""/>
        <dsp:cNvSpPr/>
      </dsp:nvSpPr>
      <dsp:spPr>
        <a:xfrm>
          <a:off x="3311128" y="0"/>
          <a:ext cx="1607343" cy="50222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/>
            <a:t>Implementar y ejecutar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200" kern="1200" dirty="0" smtClean="0"/>
            <a:t>Implementar ambiente QA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200" kern="1200" dirty="0" smtClean="0"/>
            <a:t>Ejecutar pruebas</a:t>
          </a:r>
        </a:p>
      </dsp:txBody>
      <dsp:txXfrm>
        <a:off x="3311128" y="2008909"/>
        <a:ext cx="1607343" cy="2008909"/>
      </dsp:txXfrm>
    </dsp:sp>
    <dsp:sp modelId="{30DCD2E4-151F-4C3C-A81C-0ACFF7FE8815}">
      <dsp:nvSpPr>
        <dsp:cNvPr id="0" name=""/>
        <dsp:cNvSpPr/>
      </dsp:nvSpPr>
      <dsp:spPr>
        <a:xfrm>
          <a:off x="3359348" y="301336"/>
          <a:ext cx="1510903" cy="1672416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9C39-AD80-4209-9EA4-EBC70B6E85A2}">
      <dsp:nvSpPr>
        <dsp:cNvPr id="0" name=""/>
        <dsp:cNvSpPr/>
      </dsp:nvSpPr>
      <dsp:spPr>
        <a:xfrm>
          <a:off x="4966692" y="0"/>
          <a:ext cx="1607343" cy="50222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/>
            <a:t>Evaluar los criterios existentes y reportar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200" kern="1200" dirty="0" smtClean="0"/>
            <a:t>Reportar defectos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200" kern="1200" dirty="0" smtClean="0"/>
            <a:t>Evaluar si se requiere un nuevo ciclo de pruebas</a:t>
          </a:r>
        </a:p>
      </dsp:txBody>
      <dsp:txXfrm>
        <a:off x="4966692" y="2008909"/>
        <a:ext cx="1607343" cy="2008909"/>
      </dsp:txXfrm>
    </dsp:sp>
    <dsp:sp modelId="{C68763ED-073D-46E3-888C-15EC556610DC}">
      <dsp:nvSpPr>
        <dsp:cNvPr id="0" name=""/>
        <dsp:cNvSpPr/>
      </dsp:nvSpPr>
      <dsp:spPr>
        <a:xfrm>
          <a:off x="5014912" y="301336"/>
          <a:ext cx="1510903" cy="1672416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4CC7F-FB05-4C4A-B42F-147498DF0F97}">
      <dsp:nvSpPr>
        <dsp:cNvPr id="0" name=""/>
        <dsp:cNvSpPr/>
      </dsp:nvSpPr>
      <dsp:spPr>
        <a:xfrm>
          <a:off x="6622256" y="0"/>
          <a:ext cx="1607343" cy="502227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/>
            <a:t>Cerrar las pruebas</a:t>
          </a:r>
          <a:endParaRPr lang="es-AR" sz="16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200" kern="1200" dirty="0" smtClean="0"/>
            <a:t>Recolectar métricas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200" kern="1200" dirty="0" smtClean="0"/>
            <a:t>Identificar condiciones de término de pruebas</a:t>
          </a:r>
        </a:p>
      </dsp:txBody>
      <dsp:txXfrm>
        <a:off x="6622256" y="2008909"/>
        <a:ext cx="1607343" cy="2008909"/>
      </dsp:txXfrm>
    </dsp:sp>
    <dsp:sp modelId="{9CBC965A-65D4-4FBA-A087-D5046F60817A}">
      <dsp:nvSpPr>
        <dsp:cNvPr id="0" name=""/>
        <dsp:cNvSpPr/>
      </dsp:nvSpPr>
      <dsp:spPr>
        <a:xfrm>
          <a:off x="6670476" y="301336"/>
          <a:ext cx="1510903" cy="1672416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D7720-784E-41E0-9A39-8B90FB842BD9}">
      <dsp:nvSpPr>
        <dsp:cNvPr id="0" name=""/>
        <dsp:cNvSpPr/>
      </dsp:nvSpPr>
      <dsp:spPr>
        <a:xfrm>
          <a:off x="329183" y="4017818"/>
          <a:ext cx="7571232" cy="753340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56396-2463-4081-B218-96A6EA53C6B3}" type="datetimeFigureOut">
              <a:rPr lang="es-CL" smtClean="0"/>
              <a:t>27-07-2018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DECC4-6EAC-472B-8663-BCEDFAF2651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713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 ciclo de desarrollo de software o Software </a:t>
            </a:r>
            <a:r>
              <a:rPr lang="es-CL" dirty="0" err="1" smtClean="0"/>
              <a:t>Development</a:t>
            </a:r>
            <a:r>
              <a:rPr lang="es-CL" dirty="0" smtClean="0"/>
              <a:t> </a:t>
            </a:r>
            <a:r>
              <a:rPr lang="es-CL" dirty="0" err="1" smtClean="0"/>
              <a:t>Life</a:t>
            </a:r>
            <a:r>
              <a:rPr lang="es-CL" dirty="0" smtClean="0"/>
              <a:t> </a:t>
            </a:r>
            <a:r>
              <a:rPr lang="es-CL" dirty="0" err="1" smtClean="0"/>
              <a:t>Cycle</a:t>
            </a:r>
            <a:r>
              <a:rPr lang="es-CL" dirty="0" smtClean="0"/>
              <a:t> (SDLC)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 smtClean="0"/>
              <a:t>Aseguramiento de calidad , </a:t>
            </a:r>
            <a:r>
              <a:rPr lang="es-CL" dirty="0" err="1" smtClean="0"/>
              <a:t>quality</a:t>
            </a:r>
            <a:r>
              <a:rPr lang="es-CL" baseline="0" dirty="0" smtClean="0"/>
              <a:t> </a:t>
            </a:r>
            <a:r>
              <a:rPr lang="es-CL" baseline="0" dirty="0" err="1" smtClean="0"/>
              <a:t>assurance</a:t>
            </a:r>
            <a:r>
              <a:rPr lang="es-CL" baseline="0" dirty="0" smtClean="0"/>
              <a:t> </a:t>
            </a:r>
            <a:r>
              <a:rPr lang="es-CL" dirty="0" smtClean="0"/>
              <a:t>(QA).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DECC4-6EAC-472B-8663-BCEDFAF26518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0577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772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sz="1200" b="0" baseline="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acuerdo a las definiciones lo que podemos concluir es que la calidad es relativa por lo que implica la comparación entre unos requisitos preestablecidos y el producto realmente desarrollado</a:t>
            </a:r>
            <a:r>
              <a:rPr lang="es-CL" sz="1200" b="0" baseline="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endParaRPr lang="es-CL" sz="1200" b="0" baseline="0" dirty="0" smtClean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s-CL" sz="1200" b="0" baseline="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Es decir, la calidad nos permite escoger un producto de varios similares.</a:t>
            </a:r>
          </a:p>
          <a:p>
            <a:endParaRPr lang="es-CL" sz="1200" b="0" baseline="0" dirty="0" smtClean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s-CL" sz="1200" b="0" baseline="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 calidad se puede medir, bueno, mas o menos o malo; grande o chico; resistente o </a:t>
            </a:r>
            <a:r>
              <a:rPr lang="es-CL" sz="1200" b="0" baseline="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devil</a:t>
            </a:r>
            <a:r>
              <a:rPr lang="es-CL" sz="1200" b="0" baseline="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; etc.</a:t>
            </a:r>
          </a:p>
          <a:p>
            <a:endParaRPr lang="es-CL" sz="1200" b="0" baseline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5778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9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43227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A la medida que se avanza en cada</a:t>
            </a:r>
            <a:r>
              <a:rPr lang="es-CL" baseline="0" dirty="0"/>
              <a:t> etapa de la construcción de un software lo costos de detectar y corregir los errores son cada vez más alto, por lo que es importante en etapas tempranas tener clara la forma de hacer software, o sea tener claro el proceso de hacer software de calidad.</a:t>
            </a:r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10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74733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Compartir</a:t>
            </a:r>
            <a:r>
              <a:rPr lang="es-CL" baseline="0" dirty="0" smtClean="0"/>
              <a:t>, 5 min.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DECC4-6EAC-472B-8663-BCEDFAF26518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7709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DECC4-6EAC-472B-8663-BCEDFAF26518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0807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ES" dirty="0" smtClean="0">
                <a:solidFill>
                  <a:srgbClr val="222222"/>
                </a:solidFill>
              </a:rPr>
              <a:t>Promover las pruebas de software como una profesión. </a:t>
            </a:r>
          </a:p>
          <a:p>
            <a:pPr lvl="1"/>
            <a:r>
              <a:rPr lang="es-ES" dirty="0" smtClean="0">
                <a:solidFill>
                  <a:srgbClr val="222222"/>
                </a:solidFill>
              </a:rPr>
              <a:t>Certificar a profesionales en de pruebas de software. </a:t>
            </a:r>
          </a:p>
          <a:p>
            <a:pPr lvl="1"/>
            <a:r>
              <a:rPr lang="es-ES" dirty="0" smtClean="0">
                <a:solidFill>
                  <a:srgbClr val="222222"/>
                </a:solidFill>
              </a:rPr>
              <a:t>Proporcionar una certificación multinivel que permite a los profesionales crecer progresivamente en habilidades y conocimientos.</a:t>
            </a:r>
          </a:p>
          <a:p>
            <a:pPr lvl="1"/>
            <a:r>
              <a:rPr lang="es-ES" dirty="0" smtClean="0">
                <a:solidFill>
                  <a:srgbClr val="222222"/>
                </a:solidFill>
              </a:rPr>
              <a:t>Proporcionar un punto de referencia para evaluar la efectividad de los servicios de pruebas de software de las organizaciones. </a:t>
            </a:r>
          </a:p>
          <a:p>
            <a:pPr lvl="1"/>
            <a:r>
              <a:rPr lang="es-ES" dirty="0" smtClean="0">
                <a:solidFill>
                  <a:srgbClr val="222222"/>
                </a:solidFill>
              </a:rPr>
              <a:t>Incrementar continuamente la base de conocimientos tomando las mejores prácticas de la industria.</a:t>
            </a:r>
          </a:p>
          <a:p>
            <a:pPr lvl="1"/>
            <a:r>
              <a:rPr lang="es-ES" dirty="0" smtClean="0">
                <a:solidFill>
                  <a:srgbClr val="222222"/>
                </a:solidFill>
              </a:rPr>
              <a:t>Regular el contenido de los exámenes y del proceso de calificación.</a:t>
            </a:r>
          </a:p>
          <a:p>
            <a:pPr lvl="1"/>
            <a:r>
              <a:rPr lang="es-ES" dirty="0" smtClean="0">
                <a:solidFill>
                  <a:srgbClr val="222222"/>
                </a:solidFill>
              </a:rPr>
              <a:t>Fomentar buenas relaciones con sectores académicos, gobierno, medios de comunicación, asociaciones profesionales y otros interesados.</a:t>
            </a:r>
            <a:endParaRPr lang="es-CL" dirty="0" smtClean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DECC4-6EAC-472B-8663-BCEDFAF26518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7105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1. </a:t>
            </a:r>
            <a:r>
              <a:rPr lang="es-CL" dirty="0" err="1" smtClean="0"/>
              <a:t>Component</a:t>
            </a:r>
            <a:r>
              <a:rPr lang="es-CL" dirty="0" smtClean="0"/>
              <a:t> </a:t>
            </a:r>
            <a:r>
              <a:rPr lang="es-CL" dirty="0" err="1" smtClean="0"/>
              <a:t>testing</a:t>
            </a:r>
            <a:r>
              <a:rPr lang="es-CL" dirty="0" smtClean="0"/>
              <a:t>/Pruebas unitarias o de componentes</a:t>
            </a:r>
          </a:p>
          <a:p>
            <a:r>
              <a:rPr lang="es-CL" dirty="0" smtClean="0"/>
              <a:t>Busca defectos y verifica funcionalidades en los componentes del proyecto/producto (módulos, programas, objetos, clases) que son separables y “</a:t>
            </a:r>
            <a:r>
              <a:rPr lang="es-CL" dirty="0" err="1" smtClean="0"/>
              <a:t>testeables</a:t>
            </a:r>
            <a:r>
              <a:rPr lang="es-CL" dirty="0" smtClean="0"/>
              <a:t>”.</a:t>
            </a:r>
          </a:p>
          <a:p>
            <a:r>
              <a:rPr lang="es-CL" dirty="0" smtClean="0"/>
              <a:t>Bases de prueba</a:t>
            </a:r>
          </a:p>
          <a:p>
            <a:r>
              <a:rPr lang="es-CL" dirty="0" smtClean="0"/>
              <a:t>Requisitos de componente</a:t>
            </a:r>
          </a:p>
          <a:p>
            <a:r>
              <a:rPr lang="es-CL" dirty="0" smtClean="0"/>
              <a:t>Diseño detallado</a:t>
            </a:r>
          </a:p>
          <a:p>
            <a:r>
              <a:rPr lang="es-CL" dirty="0" smtClean="0"/>
              <a:t>Código</a:t>
            </a:r>
          </a:p>
          <a:p>
            <a:r>
              <a:rPr lang="es-CL" dirty="0" smtClean="0"/>
              <a:t>Objetos de prueba típicos</a:t>
            </a:r>
          </a:p>
          <a:p>
            <a:r>
              <a:rPr lang="es-CL" dirty="0" smtClean="0"/>
              <a:t>Componentes/clases/unidades/módulos</a:t>
            </a:r>
          </a:p>
          <a:p>
            <a:r>
              <a:rPr lang="es-CL" dirty="0" smtClean="0"/>
              <a:t>Programas</a:t>
            </a:r>
          </a:p>
          <a:p>
            <a:r>
              <a:rPr lang="es-CL" dirty="0" smtClean="0"/>
              <a:t>Conversión de datos/migración de programas</a:t>
            </a:r>
          </a:p>
          <a:p>
            <a:r>
              <a:rPr lang="es-CL" dirty="0" smtClean="0"/>
              <a:t>Módulos de base de datos</a:t>
            </a:r>
          </a:p>
          <a:p>
            <a:endParaRPr lang="es-CL" dirty="0" smtClean="0"/>
          </a:p>
          <a:p>
            <a:r>
              <a:rPr lang="es-CL" dirty="0" smtClean="0"/>
              <a:t>2. </a:t>
            </a:r>
            <a:r>
              <a:rPr lang="es-CL" dirty="0" err="1" smtClean="0"/>
              <a:t>Integration</a:t>
            </a:r>
            <a:r>
              <a:rPr lang="es-CL" dirty="0" smtClean="0"/>
              <a:t> </a:t>
            </a:r>
            <a:r>
              <a:rPr lang="es-CL" dirty="0" err="1" smtClean="0"/>
              <a:t>testing</a:t>
            </a:r>
            <a:r>
              <a:rPr lang="es-CL" dirty="0" smtClean="0"/>
              <a:t>/Pruebas de integración. Pruebas las interfaces entre los componentes del proyecto/producto, las interacciones de las diferentes partes del sistema como un todo y como interacciona SW y HW.</a:t>
            </a:r>
          </a:p>
          <a:p>
            <a:r>
              <a:rPr lang="es-CL" dirty="0" smtClean="0"/>
              <a:t>Bases de prueba</a:t>
            </a:r>
          </a:p>
          <a:p>
            <a:r>
              <a:rPr lang="es-CL" dirty="0" smtClean="0"/>
              <a:t>Diseño software y del sistema</a:t>
            </a:r>
          </a:p>
          <a:p>
            <a:r>
              <a:rPr lang="es-CL" dirty="0" smtClean="0"/>
              <a:t>Arquitectura</a:t>
            </a:r>
          </a:p>
          <a:p>
            <a:r>
              <a:rPr lang="es-CL" dirty="0" smtClean="0"/>
              <a:t>Flujos de trabajo (“</a:t>
            </a:r>
            <a:r>
              <a:rPr lang="es-CL" dirty="0" err="1" smtClean="0"/>
              <a:t>workflows</a:t>
            </a:r>
            <a:r>
              <a:rPr lang="es-CL" dirty="0" smtClean="0"/>
              <a:t>”)</a:t>
            </a:r>
          </a:p>
          <a:p>
            <a:r>
              <a:rPr lang="es-CL" dirty="0" smtClean="0"/>
              <a:t>Casos de uso</a:t>
            </a:r>
          </a:p>
          <a:p>
            <a:r>
              <a:rPr lang="es-CL" dirty="0" smtClean="0"/>
              <a:t>Objetos de prueba típicos</a:t>
            </a:r>
          </a:p>
          <a:p>
            <a:r>
              <a:rPr lang="es-CL" dirty="0" smtClean="0"/>
              <a:t>Implementación de subsistema de base de datos</a:t>
            </a:r>
          </a:p>
          <a:p>
            <a:r>
              <a:rPr lang="es-CL" dirty="0" smtClean="0"/>
              <a:t>Infraestructura</a:t>
            </a:r>
          </a:p>
          <a:p>
            <a:r>
              <a:rPr lang="es-CL" dirty="0" smtClean="0"/>
              <a:t>Interfaces</a:t>
            </a:r>
          </a:p>
          <a:p>
            <a:r>
              <a:rPr lang="es-CL" dirty="0" smtClean="0"/>
              <a:t>Configuración del sistema</a:t>
            </a:r>
          </a:p>
          <a:p>
            <a:r>
              <a:rPr lang="es-CL" dirty="0" smtClean="0"/>
              <a:t>Configuración de datos (“data </a:t>
            </a:r>
            <a:r>
              <a:rPr lang="es-CL" dirty="0" err="1" smtClean="0"/>
              <a:t>configuration</a:t>
            </a:r>
            <a:r>
              <a:rPr lang="es-CL" dirty="0" smtClean="0"/>
              <a:t>”)</a:t>
            </a:r>
          </a:p>
          <a:p>
            <a:endParaRPr lang="es-CL" dirty="0" smtClean="0"/>
          </a:p>
          <a:p>
            <a:r>
              <a:rPr lang="es-CL" dirty="0" smtClean="0"/>
              <a:t>3. </a:t>
            </a:r>
            <a:r>
              <a:rPr lang="es-CL" dirty="0" err="1" smtClean="0"/>
              <a:t>System</a:t>
            </a:r>
            <a:r>
              <a:rPr lang="es-CL" dirty="0" smtClean="0"/>
              <a:t> </a:t>
            </a:r>
            <a:r>
              <a:rPr lang="es-CL" dirty="0" err="1" smtClean="0"/>
              <a:t>testing</a:t>
            </a:r>
            <a:r>
              <a:rPr lang="es-CL" dirty="0" smtClean="0"/>
              <a:t>/Pruebas de sistemas. </a:t>
            </a:r>
          </a:p>
          <a:p>
            <a:r>
              <a:rPr lang="es-CL" dirty="0" smtClean="0"/>
              <a:t>Prueba el proyecto/producto integrado a todo el sistema de la organización según este definido en el alcance del proyecto de desarrollo o el producto, su objetivo es verificar contra los requerimientos especificados y documentados.</a:t>
            </a:r>
          </a:p>
          <a:p>
            <a:r>
              <a:rPr lang="es-CL" dirty="0" smtClean="0"/>
              <a:t>Bases de prueba</a:t>
            </a:r>
          </a:p>
          <a:p>
            <a:r>
              <a:rPr lang="es-CL" dirty="0" smtClean="0"/>
              <a:t>Especificación de requisitos software y de sistema</a:t>
            </a:r>
          </a:p>
          <a:p>
            <a:r>
              <a:rPr lang="es-CL" dirty="0" smtClean="0"/>
              <a:t>Casos de uso</a:t>
            </a:r>
          </a:p>
          <a:p>
            <a:r>
              <a:rPr lang="es-CL" dirty="0" smtClean="0"/>
              <a:t>Especificación funcional</a:t>
            </a:r>
          </a:p>
          <a:p>
            <a:r>
              <a:rPr lang="es-CL" dirty="0" smtClean="0"/>
              <a:t>Informes de análisis de riesgos (“</a:t>
            </a:r>
            <a:r>
              <a:rPr lang="es-CL" dirty="0" err="1" smtClean="0"/>
              <a:t>risk</a:t>
            </a:r>
            <a:r>
              <a:rPr lang="es-CL" dirty="0" smtClean="0"/>
              <a:t> </a:t>
            </a:r>
            <a:r>
              <a:rPr lang="es-CL" dirty="0" err="1" smtClean="0"/>
              <a:t>analysis</a:t>
            </a:r>
            <a:r>
              <a:rPr lang="es-CL" dirty="0" smtClean="0"/>
              <a:t> </a:t>
            </a:r>
            <a:r>
              <a:rPr lang="es-CL" dirty="0" err="1" smtClean="0"/>
              <a:t>reports</a:t>
            </a:r>
            <a:r>
              <a:rPr lang="es-CL" dirty="0" smtClean="0"/>
              <a:t>”)</a:t>
            </a:r>
          </a:p>
          <a:p>
            <a:r>
              <a:rPr lang="es-CL" dirty="0" smtClean="0"/>
              <a:t>Manuales de sistema, usuario y operaciones</a:t>
            </a:r>
          </a:p>
          <a:p>
            <a:r>
              <a:rPr lang="es-CL" dirty="0" smtClean="0"/>
              <a:t>Configuración del sistema</a:t>
            </a:r>
          </a:p>
          <a:p>
            <a:r>
              <a:rPr lang="es-CL" dirty="0" smtClean="0"/>
              <a:t>Datos de configuración (“</a:t>
            </a:r>
            <a:r>
              <a:rPr lang="es-CL" dirty="0" err="1" smtClean="0"/>
              <a:t>configuration</a:t>
            </a:r>
            <a:r>
              <a:rPr lang="es-CL" dirty="0" smtClean="0"/>
              <a:t> data”)</a:t>
            </a:r>
          </a:p>
          <a:p>
            <a:endParaRPr lang="es-CL" dirty="0" smtClean="0"/>
          </a:p>
          <a:p>
            <a:r>
              <a:rPr lang="es-CL" dirty="0" smtClean="0"/>
              <a:t>4. </a:t>
            </a:r>
            <a:r>
              <a:rPr lang="es-CL" dirty="0" err="1" smtClean="0"/>
              <a:t>Acceptance</a:t>
            </a:r>
            <a:r>
              <a:rPr lang="es-CL" dirty="0" smtClean="0"/>
              <a:t> </a:t>
            </a:r>
            <a:r>
              <a:rPr lang="es-CL" dirty="0" err="1" smtClean="0"/>
              <a:t>testing</a:t>
            </a:r>
            <a:r>
              <a:rPr lang="es-CL" dirty="0" smtClean="0"/>
              <a:t>/Pruebas de aceptación. Validación del proyecto/producto respecto a las necesidades de los usuarios. </a:t>
            </a:r>
          </a:p>
          <a:p>
            <a:r>
              <a:rPr lang="es-CL" dirty="0" smtClean="0"/>
              <a:t>Bases de prueba</a:t>
            </a:r>
          </a:p>
          <a:p>
            <a:r>
              <a:rPr lang="es-CL" dirty="0" smtClean="0"/>
              <a:t>Requisitos de usuario</a:t>
            </a:r>
          </a:p>
          <a:p>
            <a:r>
              <a:rPr lang="es-CL" dirty="0" smtClean="0"/>
              <a:t>Requisitos de sistema</a:t>
            </a:r>
          </a:p>
          <a:p>
            <a:r>
              <a:rPr lang="es-CL" dirty="0" smtClean="0"/>
              <a:t>Casos de uso</a:t>
            </a:r>
          </a:p>
          <a:p>
            <a:r>
              <a:rPr lang="es-CL" dirty="0" smtClean="0"/>
              <a:t>Procesos de negocio</a:t>
            </a:r>
          </a:p>
          <a:p>
            <a:r>
              <a:rPr lang="es-CL" dirty="0" smtClean="0"/>
              <a:t>Informes de análisis de riesgo</a:t>
            </a:r>
          </a:p>
          <a:p>
            <a:r>
              <a:rPr lang="es-CL" dirty="0" smtClean="0"/>
              <a:t>Objetos de prueba típicos</a:t>
            </a:r>
          </a:p>
          <a:p>
            <a:r>
              <a:rPr lang="es-CL" dirty="0" smtClean="0"/>
              <a:t>Procesos de negocio en sistemas completamente integrados</a:t>
            </a:r>
          </a:p>
          <a:p>
            <a:r>
              <a:rPr lang="es-CL" dirty="0" smtClean="0"/>
              <a:t>Procesos de operaciones y mantenimiento</a:t>
            </a:r>
          </a:p>
          <a:p>
            <a:r>
              <a:rPr lang="es-CL" dirty="0" smtClean="0"/>
              <a:t>Procedimientos de usuario</a:t>
            </a:r>
          </a:p>
          <a:p>
            <a:r>
              <a:rPr lang="es-CL" dirty="0" smtClean="0"/>
              <a:t>Formularios</a:t>
            </a:r>
          </a:p>
          <a:p>
            <a:r>
              <a:rPr lang="es-CL" dirty="0" smtClean="0"/>
              <a:t>Informes</a:t>
            </a:r>
          </a:p>
          <a:p>
            <a:r>
              <a:rPr lang="es-CL" dirty="0" smtClean="0"/>
              <a:t>Datos de configuración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DECC4-6EAC-472B-8663-BCEDFAF26518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673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27/07/2018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48096" y="3650567"/>
            <a:ext cx="30838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b="1" dirty="0">
                <a:solidFill>
                  <a:srgbClr val="0A253E"/>
                </a:solidFill>
                <a:latin typeface="Candara"/>
                <a:cs typeface="Candara"/>
              </a:rPr>
              <a:t>C</a:t>
            </a:r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alidad en el ciclo de vida del software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5942494" y="2477773"/>
            <a:ext cx="2844348" cy="50535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100" dirty="0">
                <a:solidFill>
                  <a:schemeClr val="accent1">
                    <a:lumMod val="50000"/>
                  </a:schemeClr>
                </a:solidFill>
                <a:ea typeface="ＭＳ Ｐゴシック" charset="-128"/>
              </a:rPr>
              <a:t>El Costo de Detectar y Corregir Errores</a:t>
            </a: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8715404" y="428604"/>
            <a:ext cx="142876" cy="71438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428992" y="142852"/>
            <a:ext cx="5572164" cy="142876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dirty="0"/>
          </a:p>
        </p:txBody>
      </p:sp>
      <p:pic>
        <p:nvPicPr>
          <p:cNvPr id="11266" name="Picture 2" descr="Resultado de imagen para costo de errores en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17" y="3637561"/>
            <a:ext cx="4823083" cy="259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1 Gráfico"/>
          <p:cNvGraphicFramePr/>
          <p:nvPr>
            <p:extLst>
              <p:ext uri="{D42A27DB-BD31-4B8C-83A1-F6EECF244321}">
                <p14:modId xmlns:p14="http://schemas.microsoft.com/office/powerpoint/2010/main" val="3106830206"/>
              </p:ext>
            </p:extLst>
          </p:nvPr>
        </p:nvGraphicFramePr>
        <p:xfrm>
          <a:off x="131229" y="1142984"/>
          <a:ext cx="5625683" cy="2281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1 Título"/>
          <p:cNvSpPr txBox="1">
            <a:spLocks/>
          </p:cNvSpPr>
          <p:nvPr/>
        </p:nvSpPr>
        <p:spPr>
          <a:xfrm>
            <a:off x="457200" y="476672"/>
            <a:ext cx="8229600" cy="5715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3200" dirty="0" smtClean="0">
                <a:solidFill>
                  <a:schemeClr val="bg1"/>
                </a:solidFill>
                <a:ea typeface="ＭＳ Ｐゴシック" charset="-128"/>
              </a:rPr>
              <a:t>No </a:t>
            </a:r>
            <a:r>
              <a:rPr lang="es-ES" sz="3200" dirty="0">
                <a:solidFill>
                  <a:schemeClr val="bg1"/>
                </a:solidFill>
                <a:ea typeface="ＭＳ Ｐゴシック" charset="-128"/>
              </a:rPr>
              <a:t>Calidad</a:t>
            </a:r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721217" y="1185332"/>
            <a:ext cx="7611414" cy="4532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4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Buscar en Google los siguiente:</a:t>
            </a:r>
          </a:p>
          <a:p>
            <a:pPr marL="457200" lvl="1" indent="0" algn="ctr">
              <a:buNone/>
            </a:pPr>
            <a:r>
              <a:rPr lang="es-CL" sz="4000" dirty="0" smtClean="0">
                <a:solidFill>
                  <a:schemeClr val="accent1">
                    <a:lumMod val="50000"/>
                  </a:schemeClr>
                </a:solidFill>
              </a:rPr>
              <a:t>“Errores </a:t>
            </a:r>
            <a:r>
              <a:rPr lang="es-CL" sz="4000" dirty="0">
                <a:solidFill>
                  <a:schemeClr val="accent1">
                    <a:lumMod val="50000"/>
                  </a:schemeClr>
                </a:solidFill>
              </a:rPr>
              <a:t>informáticos que provocaron </a:t>
            </a:r>
            <a:r>
              <a:rPr lang="es-CL" sz="4000" dirty="0" smtClean="0">
                <a:solidFill>
                  <a:schemeClr val="accent1">
                    <a:lumMod val="50000"/>
                  </a:schemeClr>
                </a:solidFill>
              </a:rPr>
              <a:t>catástrofes”</a:t>
            </a:r>
            <a:endParaRPr lang="es-CL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3200" dirty="0" smtClean="0">
                <a:solidFill>
                  <a:schemeClr val="bg1"/>
                </a:solidFill>
                <a:ea typeface="ＭＳ Ｐゴシック" charset="-128"/>
              </a:rPr>
              <a:t>¿Qué pasa si no hay calidad?</a:t>
            </a:r>
            <a:endParaRPr lang="es-ES" sz="3200" dirty="0">
              <a:solidFill>
                <a:schemeClr val="bg1"/>
              </a:solidFill>
              <a:ea typeface="ＭＳ Ｐゴシック" charset="-128"/>
            </a:endParaRPr>
          </a:p>
        </p:txBody>
      </p:sp>
      <p:pic>
        <p:nvPicPr>
          <p:cNvPr id="2050" name="Picture 2" descr="Resultado de imagen para error en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425" y="4152275"/>
            <a:ext cx="4139106" cy="24781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57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7"/>
          <p:cNvSpPr/>
          <p:nvPr/>
        </p:nvSpPr>
        <p:spPr>
          <a:xfrm>
            <a:off x="873904" y="2829580"/>
            <a:ext cx="3207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Recordemos el Ciclo de desarrollo del Software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sz="2800" dirty="0" smtClean="0"/>
              <a:t>Las metodologías de desarrollo de software se componen de procesos.</a:t>
            </a:r>
          </a:p>
          <a:p>
            <a:pPr algn="just"/>
            <a:r>
              <a:rPr lang="es-CL" sz="2800" dirty="0" smtClean="0"/>
              <a:t>Un proceso es una serie de actividades que </a:t>
            </a:r>
            <a:r>
              <a:rPr lang="es-CL" sz="2800" dirty="0"/>
              <a:t>permiten </a:t>
            </a:r>
            <a:r>
              <a:rPr lang="es-CL" sz="2800" dirty="0" smtClean="0"/>
              <a:t>alcanzar </a:t>
            </a:r>
            <a:r>
              <a:rPr lang="es-CL" sz="2800" dirty="0"/>
              <a:t>un </a:t>
            </a:r>
            <a:r>
              <a:rPr lang="es-CL" sz="2800" dirty="0" smtClean="0"/>
              <a:t>resultado especifico.</a:t>
            </a:r>
            <a:endParaRPr lang="es-CL" sz="2800" dirty="0"/>
          </a:p>
          <a:p>
            <a:pPr algn="just"/>
            <a:r>
              <a:rPr lang="es-CL" sz="2800" dirty="0" smtClean="0"/>
              <a:t>Todo </a:t>
            </a:r>
            <a:r>
              <a:rPr lang="es-CL" sz="2800" dirty="0"/>
              <a:t>proceso requiere productos de </a:t>
            </a:r>
            <a:r>
              <a:rPr lang="es-CL" sz="2800" dirty="0" smtClean="0"/>
              <a:t>entrada </a:t>
            </a:r>
            <a:r>
              <a:rPr lang="es-CL" sz="2800" dirty="0"/>
              <a:t>y </a:t>
            </a:r>
            <a:r>
              <a:rPr lang="es-CL" sz="2800" dirty="0" smtClean="0"/>
              <a:t>entregan productos de salida.</a:t>
            </a:r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3200" dirty="0" smtClean="0">
                <a:solidFill>
                  <a:schemeClr val="bg1"/>
                </a:solidFill>
                <a:ea typeface="ＭＳ Ｐゴシック" charset="-128"/>
              </a:rPr>
              <a:t>Recordemos…</a:t>
            </a:r>
            <a:endParaRPr lang="es-ES" sz="3200" dirty="0">
              <a:solidFill>
                <a:schemeClr val="bg1"/>
              </a:solidFill>
              <a:ea typeface="ＭＳ Ｐゴシック" charset="-128"/>
            </a:endParaRPr>
          </a:p>
        </p:txBody>
      </p:sp>
      <p:pic>
        <p:nvPicPr>
          <p:cNvPr id="10242" name="Picture 2" descr="Resultado de imagen para record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580682" y="4091031"/>
            <a:ext cx="2106118" cy="266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proceso entrada sali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79" b="35508"/>
          <a:stretch/>
        </p:blipFill>
        <p:spPr bwMode="auto">
          <a:xfrm>
            <a:off x="1054985" y="5155565"/>
            <a:ext cx="5720569" cy="10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994238"/>
              </p:ext>
            </p:extLst>
          </p:nvPr>
        </p:nvGraphicFramePr>
        <p:xfrm>
          <a:off x="24062" y="1600200"/>
          <a:ext cx="8958663" cy="4993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1 Título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3200" dirty="0" smtClean="0">
                <a:solidFill>
                  <a:schemeClr val="bg1"/>
                </a:solidFill>
                <a:ea typeface="ＭＳ Ｐゴシック" charset="-128"/>
              </a:rPr>
              <a:t>Ciclo de desarrollo del software</a:t>
            </a:r>
            <a:endParaRPr lang="es-ES" sz="3200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24852" y="1553273"/>
            <a:ext cx="7601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 smtClean="0"/>
              <a:t>Procesos de </a:t>
            </a:r>
            <a:r>
              <a:rPr lang="es-CL" sz="2000" dirty="0"/>
              <a:t>una metodología tradicional de desarrollo de </a:t>
            </a:r>
            <a:r>
              <a:rPr lang="es-CL" sz="2000" dirty="0" smtClean="0"/>
              <a:t>software.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1139253" y="2998033"/>
            <a:ext cx="0" cy="299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61709" y="2629894"/>
            <a:ext cx="1988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b="1" dirty="0" smtClean="0">
                <a:solidFill>
                  <a:srgbClr val="002060"/>
                </a:solidFill>
              </a:rPr>
              <a:t>Necesidad del cliente</a:t>
            </a:r>
            <a:endParaRPr lang="es-CL" sz="1600" b="1" dirty="0">
              <a:solidFill>
                <a:srgbClr val="00206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117558" y="5772220"/>
            <a:ext cx="68651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 smtClean="0">
                <a:solidFill>
                  <a:srgbClr val="002060"/>
                </a:solidFill>
              </a:rPr>
              <a:t>Las salidas de un proceso, se vuelven entradas en el  proceso siguiente.</a:t>
            </a:r>
          </a:p>
        </p:txBody>
      </p:sp>
    </p:spTree>
    <p:extLst>
      <p:ext uri="{BB962C8B-B14F-4D97-AF65-F5344CB8AC3E}">
        <p14:creationId xmlns:p14="http://schemas.microsoft.com/office/powerpoint/2010/main" val="134286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53037" y="1334569"/>
            <a:ext cx="7044744" cy="4464452"/>
            <a:chOff x="953037" y="957553"/>
            <a:chExt cx="7044744" cy="4464452"/>
          </a:xfrm>
        </p:grpSpPr>
        <p:sp>
          <p:nvSpPr>
            <p:cNvPr id="4" name="Flecha izquierda y derecha 3"/>
            <p:cNvSpPr/>
            <p:nvPr/>
          </p:nvSpPr>
          <p:spPr>
            <a:xfrm>
              <a:off x="953037" y="957553"/>
              <a:ext cx="7044744" cy="7727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/>
                <a:t>Calidad</a:t>
              </a:r>
              <a:endParaRPr lang="es-CL" dirty="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1120462" y="4262906"/>
              <a:ext cx="5434884" cy="3090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/>
                <a:t>Planificación de la calidad</a:t>
              </a:r>
              <a:endParaRPr lang="es-CL" dirty="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2163650" y="4687909"/>
              <a:ext cx="5834131" cy="3090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/>
                <a:t>Ejecución de pruebas (verificación y validación)</a:t>
              </a:r>
              <a:endParaRPr lang="es-CL" dirty="0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3575965" y="5112912"/>
              <a:ext cx="4421816" cy="3090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/>
                <a:t>Medición y análisis</a:t>
              </a:r>
              <a:endParaRPr lang="es-CL" dirty="0"/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3575965" y="1925726"/>
              <a:ext cx="1777286" cy="86288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/>
                <a:t>Toma de requerimientos</a:t>
              </a:r>
              <a:endParaRPr lang="es-CL" dirty="0"/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6031468" y="1923468"/>
              <a:ext cx="1777286" cy="86288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/>
                <a:t>Diseño de Arquitectura</a:t>
              </a:r>
              <a:endParaRPr lang="es-CL" dirty="0"/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1120462" y="3209096"/>
              <a:ext cx="1777286" cy="8628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/>
                <a:t>Construcción del software</a:t>
              </a:r>
              <a:endParaRPr lang="es-CL" dirty="0"/>
            </a:p>
          </p:txBody>
        </p:sp>
        <p:sp>
          <p:nvSpPr>
            <p:cNvPr id="11" name="Rectángulo redondeado 10"/>
            <p:cNvSpPr/>
            <p:nvPr/>
          </p:nvSpPr>
          <p:spPr>
            <a:xfrm>
              <a:off x="3575965" y="3209096"/>
              <a:ext cx="1777286" cy="86288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/>
                <a:t>Pruebas</a:t>
              </a:r>
              <a:endParaRPr lang="es-CL" dirty="0"/>
            </a:p>
          </p:txBody>
        </p:sp>
        <p:sp>
          <p:nvSpPr>
            <p:cNvPr id="12" name="Rectángulo redondeado 11"/>
            <p:cNvSpPr/>
            <p:nvPr/>
          </p:nvSpPr>
          <p:spPr>
            <a:xfrm>
              <a:off x="6031468" y="3209097"/>
              <a:ext cx="1777286" cy="86288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/>
                <a:t>Paso a producción</a:t>
              </a:r>
              <a:endParaRPr lang="es-CL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1120462" y="1951087"/>
              <a:ext cx="1777286" cy="86288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/>
                <a:t>Planificación del proyecto</a:t>
              </a:r>
              <a:endParaRPr lang="es-CL" dirty="0"/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50006" y="405481"/>
            <a:ext cx="6958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chemeClr val="bg1"/>
                </a:solidFill>
              </a:rPr>
              <a:t>Para obtener un producto de calidad, es imprescindible  un buen proceso de desarrollo.</a:t>
            </a:r>
            <a:endParaRPr lang="es-A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4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s-CL" sz="2600" dirty="0" smtClean="0"/>
              <a:t>El </a:t>
            </a:r>
            <a:r>
              <a:rPr lang="es-CL" sz="2600" dirty="0"/>
              <a:t>proceso de pruebas no es un proceso aislado; </a:t>
            </a:r>
            <a:r>
              <a:rPr lang="es-CL" sz="2600" dirty="0" smtClean="0"/>
              <a:t>está asociado </a:t>
            </a:r>
            <a:r>
              <a:rPr lang="es-CL" sz="2600" dirty="0"/>
              <a:t>a </a:t>
            </a:r>
            <a:r>
              <a:rPr lang="es-CL" sz="2600" dirty="0" smtClean="0"/>
              <a:t>las actividades </a:t>
            </a:r>
            <a:r>
              <a:rPr lang="es-CL" sz="2600" dirty="0"/>
              <a:t>de desarrollo de software. </a:t>
            </a:r>
            <a:endParaRPr lang="es-CL" sz="2600" dirty="0" smtClean="0"/>
          </a:p>
          <a:p>
            <a:pPr algn="just"/>
            <a:r>
              <a:rPr lang="es-ES_tradnl" sz="2600" dirty="0"/>
              <a:t>Es un </a:t>
            </a:r>
            <a:r>
              <a:rPr lang="es-ES_tradnl" sz="2600" b="1" dirty="0"/>
              <a:t>error</a:t>
            </a:r>
            <a:r>
              <a:rPr lang="es-ES_tradnl" sz="2600" dirty="0"/>
              <a:t> realizar </a:t>
            </a:r>
            <a:r>
              <a:rPr lang="es-ES_tradnl" sz="2600" dirty="0" smtClean="0"/>
              <a:t>pruebas </a:t>
            </a:r>
            <a:r>
              <a:rPr lang="es-ES_tradnl" sz="2600" dirty="0"/>
              <a:t>solo </a:t>
            </a:r>
            <a:r>
              <a:rPr lang="es-ES_tradnl" sz="2600" dirty="0" smtClean="0"/>
              <a:t>antes de producción</a:t>
            </a:r>
            <a:r>
              <a:rPr lang="es-ES_tradnl" sz="2600" dirty="0"/>
              <a:t>, ya que muchos de los defectos </a:t>
            </a:r>
            <a:r>
              <a:rPr lang="es-ES_tradnl" sz="2600" dirty="0" smtClean="0"/>
              <a:t>vienen de las </a:t>
            </a:r>
            <a:r>
              <a:rPr lang="es-ES_tradnl" sz="2600" dirty="0"/>
              <a:t>etapas anteriores. </a:t>
            </a:r>
            <a:endParaRPr lang="es-ES_tradnl" sz="2600" dirty="0" smtClean="0"/>
          </a:p>
          <a:p>
            <a:pPr algn="just"/>
            <a:r>
              <a:rPr lang="es-ES_tradnl" sz="2600" dirty="0" smtClean="0"/>
              <a:t>Es </a:t>
            </a:r>
            <a:r>
              <a:rPr lang="es-ES_tradnl" sz="2600" dirty="0"/>
              <a:t>común encontrar defectos en la toma de requerimiento, </a:t>
            </a:r>
            <a:r>
              <a:rPr lang="es-ES_tradnl" sz="2600" dirty="0" smtClean="0"/>
              <a:t>diagramas de arquitecturas, </a:t>
            </a:r>
            <a:r>
              <a:rPr lang="es-ES_tradnl" sz="2600" dirty="0" err="1" smtClean="0"/>
              <a:t>mockups</a:t>
            </a:r>
            <a:r>
              <a:rPr lang="es-ES_tradnl" sz="2600" dirty="0" smtClean="0"/>
              <a:t>, </a:t>
            </a:r>
            <a:r>
              <a:rPr lang="es-ES_tradnl" sz="2600" dirty="0"/>
              <a:t>etc.</a:t>
            </a:r>
          </a:p>
          <a:p>
            <a:pPr algn="just"/>
            <a:r>
              <a:rPr lang="es-CL" sz="2600" dirty="0" smtClean="0"/>
              <a:t>Distintos </a:t>
            </a:r>
            <a:r>
              <a:rPr lang="es-CL" sz="2600" dirty="0"/>
              <a:t>modelos de ciclo de vida de desarrollo requieren distintos enfoques de pruebas.</a:t>
            </a:r>
            <a:endParaRPr lang="es-CL" sz="2600" dirty="0" smtClean="0"/>
          </a:p>
          <a:p>
            <a:pPr marL="0" indent="0" algn="just">
              <a:buNone/>
            </a:pPr>
            <a:r>
              <a:rPr lang="es-CL" sz="2600" dirty="0" smtClean="0"/>
              <a:t> </a:t>
            </a:r>
            <a:endParaRPr lang="es-CL" sz="2600" dirty="0"/>
          </a:p>
          <a:p>
            <a:pPr algn="just"/>
            <a:endParaRPr lang="es-CL" sz="2600" dirty="0"/>
          </a:p>
        </p:txBody>
      </p:sp>
      <p:sp>
        <p:nvSpPr>
          <p:cNvPr id="3" name="2 Título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AR" sz="3200" dirty="0" smtClean="0">
              <a:solidFill>
                <a:schemeClr val="bg1"/>
              </a:solidFill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57200" y="322556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3200" dirty="0">
                <a:solidFill>
                  <a:schemeClr val="bg1"/>
                </a:solidFill>
                <a:ea typeface="ＭＳ Ｐゴシック" charset="-128"/>
              </a:rPr>
              <a:t>SDLC &amp; </a:t>
            </a:r>
            <a:r>
              <a:rPr lang="es-ES" sz="3200" dirty="0" smtClean="0">
                <a:solidFill>
                  <a:schemeClr val="bg1"/>
                </a:solidFill>
                <a:ea typeface="ＭＳ Ｐゴシック" charset="-128"/>
              </a:rPr>
              <a:t>Calidad</a:t>
            </a:r>
            <a:endParaRPr lang="es-ES" sz="1600" dirty="0" smtClean="0">
              <a:solidFill>
                <a:schemeClr val="bg1"/>
              </a:solidFill>
              <a:ea typeface="ＭＳ Ｐゴシック" charset="-128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dirty="0" smtClean="0">
                <a:solidFill>
                  <a:schemeClr val="bg1"/>
                </a:solidFill>
                <a:ea typeface="ＭＳ Ｐゴシック" charset="-128"/>
              </a:rPr>
              <a:t>(Software </a:t>
            </a:r>
            <a:r>
              <a:rPr lang="es-ES" sz="1600" dirty="0" err="1">
                <a:solidFill>
                  <a:schemeClr val="bg1"/>
                </a:solidFill>
                <a:ea typeface="ＭＳ Ｐゴシック" charset="-128"/>
              </a:rPr>
              <a:t>Development</a:t>
            </a:r>
            <a:r>
              <a:rPr lang="es-ES" sz="1600" dirty="0">
                <a:solidFill>
                  <a:schemeClr val="bg1"/>
                </a:solidFill>
                <a:ea typeface="ＭＳ Ｐゴシック" charset="-128"/>
              </a:rPr>
              <a:t> </a:t>
            </a:r>
            <a:r>
              <a:rPr lang="es-ES" sz="1600" dirty="0" err="1">
                <a:solidFill>
                  <a:schemeClr val="bg1"/>
                </a:solidFill>
                <a:ea typeface="ＭＳ Ｐゴシック" charset="-128"/>
              </a:rPr>
              <a:t>Life</a:t>
            </a:r>
            <a:r>
              <a:rPr lang="es-ES" sz="1600" dirty="0">
                <a:solidFill>
                  <a:schemeClr val="bg1"/>
                </a:solidFill>
                <a:ea typeface="ＭＳ Ｐゴシック" charset="-128"/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  <a:ea typeface="ＭＳ Ｐゴシック" charset="-128"/>
              </a:rPr>
              <a:t>Cycle</a:t>
            </a:r>
            <a:r>
              <a:rPr lang="es-ES" sz="1600" dirty="0" smtClean="0">
                <a:solidFill>
                  <a:schemeClr val="bg1"/>
                </a:solidFill>
                <a:ea typeface="ＭＳ Ｐゴシック" charset="-128"/>
              </a:rPr>
              <a:t>)</a:t>
            </a:r>
            <a:endParaRPr lang="es-ES" sz="1600" dirty="0">
              <a:solidFill>
                <a:schemeClr val="bg1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94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731521" y="403650"/>
            <a:ext cx="7846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46" algn="r">
              <a:spcBef>
                <a:spcPts val="118"/>
              </a:spcBef>
            </a:pPr>
            <a:r>
              <a:rPr lang="es-CL" sz="3200" spc="5" dirty="0" smtClean="0">
                <a:solidFill>
                  <a:schemeClr val="bg1"/>
                </a:solidFill>
                <a:cs typeface="Calibri"/>
              </a:rPr>
              <a:t>ISTQB </a:t>
            </a:r>
            <a:r>
              <a:rPr lang="es-CL" sz="2400" spc="5" dirty="0" smtClean="0">
                <a:solidFill>
                  <a:schemeClr val="bg1"/>
                </a:solidFill>
                <a:cs typeface="Calibri"/>
              </a:rPr>
              <a:t>(</a:t>
            </a:r>
            <a:r>
              <a:rPr lang="en-US" sz="2400" spc="5" dirty="0">
                <a:solidFill>
                  <a:schemeClr val="bg1"/>
                </a:solidFill>
                <a:cs typeface="Calibri"/>
              </a:rPr>
              <a:t>International Software Testing Qualification </a:t>
            </a:r>
            <a:r>
              <a:rPr lang="en-US" sz="2400" spc="5" dirty="0" smtClean="0">
                <a:solidFill>
                  <a:schemeClr val="bg1"/>
                </a:solidFill>
                <a:cs typeface="Calibri"/>
              </a:rPr>
              <a:t>Board)</a:t>
            </a:r>
            <a:endParaRPr lang="es-ES" sz="2400" spc="9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594" y="5467126"/>
            <a:ext cx="1916206" cy="1008529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dirty="0" smtClean="0">
                <a:solidFill>
                  <a:srgbClr val="222222"/>
                </a:solidFill>
              </a:rPr>
              <a:t>ISTQB </a:t>
            </a:r>
            <a:r>
              <a:rPr lang="es-CL" sz="2800" dirty="0">
                <a:solidFill>
                  <a:srgbClr val="222222"/>
                </a:solidFill>
              </a:rPr>
              <a:t>es una organización </a:t>
            </a:r>
            <a:r>
              <a:rPr lang="es-CL" sz="2800" dirty="0" smtClean="0">
                <a:solidFill>
                  <a:srgbClr val="222222"/>
                </a:solidFill>
              </a:rPr>
              <a:t>Internacional de </a:t>
            </a:r>
            <a:r>
              <a:rPr lang="es-CL" sz="2800" dirty="0">
                <a:solidFill>
                  <a:srgbClr val="222222"/>
                </a:solidFill>
              </a:rPr>
              <a:t>certificación de la calidad del software </a:t>
            </a:r>
            <a:endParaRPr lang="es-CL" sz="2800" dirty="0" smtClean="0">
              <a:solidFill>
                <a:srgbClr val="222222"/>
              </a:solidFill>
            </a:endParaRPr>
          </a:p>
          <a:p>
            <a:r>
              <a:rPr lang="es-ES" sz="2800" dirty="0" smtClean="0">
                <a:solidFill>
                  <a:srgbClr val="222222"/>
                </a:solidFill>
              </a:rPr>
              <a:t>Se preocupa de:</a:t>
            </a:r>
          </a:p>
          <a:p>
            <a:pPr lvl="1"/>
            <a:r>
              <a:rPr lang="es-ES" dirty="0">
                <a:solidFill>
                  <a:srgbClr val="222222"/>
                </a:solidFill>
              </a:rPr>
              <a:t>Promover </a:t>
            </a:r>
            <a:r>
              <a:rPr lang="es-ES" dirty="0" smtClean="0">
                <a:solidFill>
                  <a:srgbClr val="222222"/>
                </a:solidFill>
              </a:rPr>
              <a:t>la profesión de QA.</a:t>
            </a:r>
            <a:r>
              <a:rPr lang="es-ES" dirty="0">
                <a:solidFill>
                  <a:srgbClr val="222222"/>
                </a:solidFill>
              </a:rPr>
              <a:t> </a:t>
            </a:r>
          </a:p>
          <a:p>
            <a:pPr lvl="1"/>
            <a:r>
              <a:rPr lang="es-ES" dirty="0">
                <a:solidFill>
                  <a:srgbClr val="222222"/>
                </a:solidFill>
              </a:rPr>
              <a:t>Certificar </a:t>
            </a:r>
            <a:r>
              <a:rPr lang="es-ES" dirty="0" smtClean="0">
                <a:solidFill>
                  <a:srgbClr val="222222"/>
                </a:solidFill>
              </a:rPr>
              <a:t>en </a:t>
            </a:r>
            <a:r>
              <a:rPr lang="es-ES" dirty="0">
                <a:solidFill>
                  <a:srgbClr val="222222"/>
                </a:solidFill>
              </a:rPr>
              <a:t>de pruebas de software. </a:t>
            </a:r>
          </a:p>
          <a:p>
            <a:pPr lvl="1"/>
            <a:r>
              <a:rPr lang="es-ES" dirty="0" smtClean="0">
                <a:solidFill>
                  <a:srgbClr val="222222"/>
                </a:solidFill>
              </a:rPr>
              <a:t>Dar un </a:t>
            </a:r>
            <a:r>
              <a:rPr lang="es-ES" dirty="0">
                <a:solidFill>
                  <a:srgbClr val="222222"/>
                </a:solidFill>
              </a:rPr>
              <a:t>punto de referencia para evaluar </a:t>
            </a:r>
            <a:r>
              <a:rPr lang="es-ES" dirty="0" smtClean="0">
                <a:solidFill>
                  <a:srgbClr val="222222"/>
                </a:solidFill>
              </a:rPr>
              <a:t>las pruebas </a:t>
            </a:r>
            <a:r>
              <a:rPr lang="es-ES" dirty="0">
                <a:solidFill>
                  <a:srgbClr val="222222"/>
                </a:solidFill>
              </a:rPr>
              <a:t>de software de las organizaciones. </a:t>
            </a:r>
          </a:p>
          <a:p>
            <a:pPr lvl="1"/>
            <a:r>
              <a:rPr lang="es-ES" dirty="0" smtClean="0">
                <a:solidFill>
                  <a:srgbClr val="222222"/>
                </a:solidFill>
              </a:rPr>
              <a:t>Mejorar continuamente en base a buenas prácticas </a:t>
            </a:r>
            <a:r>
              <a:rPr lang="es-ES" dirty="0">
                <a:solidFill>
                  <a:srgbClr val="222222"/>
                </a:solidFill>
              </a:rPr>
              <a:t>de la industria.</a:t>
            </a:r>
          </a:p>
          <a:p>
            <a:pPr marL="0" indent="0">
              <a:buNone/>
            </a:pPr>
            <a:endParaRPr lang="es-ES" sz="2800" dirty="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62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1133349"/>
            <a:ext cx="6476999" cy="65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46">
              <a:spcBef>
                <a:spcPts val="118"/>
              </a:spcBef>
            </a:pPr>
            <a:r>
              <a:rPr lang="es-CL" spc="5" dirty="0">
                <a:solidFill>
                  <a:schemeClr val="bg1"/>
                </a:solidFill>
                <a:cs typeface="Calibri"/>
              </a:rPr>
              <a:t>IX </a:t>
            </a:r>
            <a:r>
              <a:rPr lang="es-CL" spc="9" dirty="0">
                <a:solidFill>
                  <a:schemeClr val="bg1"/>
                </a:solidFill>
                <a:cs typeface="Calibri"/>
              </a:rPr>
              <a:t>– </a:t>
            </a:r>
            <a:r>
              <a:rPr lang="es-ES" spc="9" dirty="0">
                <a:solidFill>
                  <a:schemeClr val="bg1"/>
                </a:solidFill>
                <a:cs typeface="Calibri"/>
              </a:rPr>
              <a:t>ESTÁNDARES Y PROCESO DE MEJORA DE PRUEBA</a:t>
            </a:r>
          </a:p>
          <a:p>
            <a:pPr marL="11546">
              <a:spcBef>
                <a:spcPts val="118"/>
              </a:spcBef>
            </a:pPr>
            <a:r>
              <a:rPr lang="es-CL" dirty="0">
                <a:solidFill>
                  <a:schemeClr val="bg1"/>
                </a:solidFill>
                <a:cs typeface="Calibri"/>
              </a:rPr>
              <a:t>02 </a:t>
            </a:r>
            <a:r>
              <a:rPr lang="es-CL" spc="9" dirty="0">
                <a:solidFill>
                  <a:schemeClr val="bg1"/>
                </a:solidFill>
                <a:cs typeface="Calibri"/>
              </a:rPr>
              <a:t>– </a:t>
            </a:r>
            <a:r>
              <a:rPr lang="es-ES" sz="1059" spc="9" dirty="0">
                <a:solidFill>
                  <a:schemeClr val="bg1"/>
                </a:solidFill>
                <a:cs typeface="Calibri"/>
              </a:rPr>
              <a:t>Identificar los niveles de madurez de la organización y proponer mejoras continuas al proceso de </a:t>
            </a:r>
            <a:r>
              <a:rPr lang="es-ES" sz="1059" spc="9" dirty="0" err="1" smtClean="0">
                <a:solidFill>
                  <a:schemeClr val="bg1"/>
                </a:solidFill>
                <a:cs typeface="Calibri"/>
              </a:rPr>
              <a:t>ca</a:t>
            </a:r>
            <a:endParaRPr lang="es-ES" sz="1059" spc="9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448246" y="548574"/>
            <a:ext cx="4675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P</a:t>
            </a:r>
            <a:r>
              <a:rPr lang="es-ES" sz="3200" dirty="0" smtClean="0">
                <a:solidFill>
                  <a:schemeClr val="bg1"/>
                </a:solidFill>
              </a:rPr>
              <a:t>ruebas </a:t>
            </a:r>
            <a:r>
              <a:rPr lang="es-ES" sz="3200" dirty="0">
                <a:solidFill>
                  <a:schemeClr val="bg1"/>
                </a:solidFill>
              </a:rPr>
              <a:t>de software ISTQB</a:t>
            </a:r>
            <a:endParaRPr lang="es-CL" sz="3200" dirty="0">
              <a:solidFill>
                <a:schemeClr val="bg1"/>
              </a:solidFill>
            </a:endParaRP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/>
          </p:nvPr>
        </p:nvGraphicFramePr>
        <p:xfrm>
          <a:off x="1436372" y="1264806"/>
          <a:ext cx="7158988" cy="4983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676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453796"/>
              </p:ext>
            </p:extLst>
          </p:nvPr>
        </p:nvGraphicFramePr>
        <p:xfrm>
          <a:off x="457200" y="1234440"/>
          <a:ext cx="8229600" cy="4617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 4"/>
          <p:cNvSpPr/>
          <p:nvPr/>
        </p:nvSpPr>
        <p:spPr>
          <a:xfrm>
            <a:off x="3951166" y="548574"/>
            <a:ext cx="46129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 smtClean="0">
                <a:solidFill>
                  <a:schemeClr val="bg1"/>
                </a:solidFill>
              </a:rPr>
              <a:t>Niveles de pruebas,  </a:t>
            </a:r>
            <a:r>
              <a:rPr lang="es-ES" sz="3200" dirty="0">
                <a:solidFill>
                  <a:schemeClr val="bg1"/>
                </a:solidFill>
              </a:rPr>
              <a:t>ISTQB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8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Objetivo de la clase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228579"/>
              </p:ext>
            </p:extLst>
          </p:nvPr>
        </p:nvGraphicFramePr>
        <p:xfrm>
          <a:off x="448950" y="1350818"/>
          <a:ext cx="8229600" cy="5022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3951166" y="548574"/>
            <a:ext cx="4727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 smtClean="0">
                <a:solidFill>
                  <a:schemeClr val="bg1"/>
                </a:solidFill>
              </a:rPr>
              <a:t>Proceso de pruebas,  </a:t>
            </a:r>
            <a:r>
              <a:rPr lang="es-ES" sz="3200" dirty="0">
                <a:solidFill>
                  <a:schemeClr val="bg1"/>
                </a:solidFill>
              </a:rPr>
              <a:t>ISTQB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s-CL" sz="2600" dirty="0"/>
              <a:t>Para cada actividad de desarrollo </a:t>
            </a:r>
            <a:r>
              <a:rPr lang="es-CL" sz="2600" dirty="0" smtClean="0"/>
              <a:t>tener una </a:t>
            </a:r>
            <a:r>
              <a:rPr lang="es-CL" sz="2600" dirty="0"/>
              <a:t>actividad de prueba </a:t>
            </a:r>
            <a:r>
              <a:rPr lang="es-CL" sz="2600" dirty="0" smtClean="0"/>
              <a:t>correspondiente.</a:t>
            </a:r>
            <a:endParaRPr lang="es-CL" sz="2600" dirty="0"/>
          </a:p>
          <a:p>
            <a:pPr algn="just"/>
            <a:r>
              <a:rPr lang="es-CL" sz="2600" dirty="0" smtClean="0"/>
              <a:t>Cada </a:t>
            </a:r>
            <a:r>
              <a:rPr lang="es-CL" sz="2600" dirty="0"/>
              <a:t>nivel de prueba tiene objetivos de prueba </a:t>
            </a:r>
            <a:r>
              <a:rPr lang="es-CL" sz="2600" dirty="0" smtClean="0"/>
              <a:t>específicos.</a:t>
            </a:r>
            <a:endParaRPr lang="es-CL" sz="2600" dirty="0"/>
          </a:p>
          <a:p>
            <a:pPr algn="just"/>
            <a:r>
              <a:rPr lang="es-CL" sz="2600" dirty="0" smtClean="0"/>
              <a:t>Los </a:t>
            </a:r>
            <a:r>
              <a:rPr lang="es-CL" sz="2600" dirty="0"/>
              <a:t>procesos de análisis y diseño de pruebas </a:t>
            </a:r>
            <a:r>
              <a:rPr lang="es-CL" sz="2600" dirty="0" smtClean="0"/>
              <a:t>deben iniciarse </a:t>
            </a:r>
            <a:r>
              <a:rPr lang="es-CL" sz="2600" dirty="0"/>
              <a:t>durante la actividad de desarrollo </a:t>
            </a:r>
            <a:r>
              <a:rPr lang="es-CL" sz="2600" dirty="0" smtClean="0"/>
              <a:t>correspondiente.</a:t>
            </a:r>
            <a:endParaRPr lang="es-CL" sz="2600" dirty="0"/>
          </a:p>
          <a:p>
            <a:pPr algn="just"/>
            <a:r>
              <a:rPr lang="es-CL" sz="2600" dirty="0" smtClean="0"/>
              <a:t>Los analistas de pruebas deben revisar los </a:t>
            </a:r>
            <a:r>
              <a:rPr lang="es-CL" sz="2600" dirty="0"/>
              <a:t>documentos en </a:t>
            </a:r>
            <a:r>
              <a:rPr lang="es-CL" sz="2600" dirty="0" smtClean="0"/>
              <a:t>cuanto haya </a:t>
            </a:r>
            <a:r>
              <a:rPr lang="es-CL" sz="2600" dirty="0"/>
              <a:t>borradores disponibles en el ciclo de vida de </a:t>
            </a:r>
            <a:r>
              <a:rPr lang="es-CL" sz="2600" dirty="0" smtClean="0"/>
              <a:t>desarrollo.</a:t>
            </a:r>
            <a:endParaRPr lang="es-CL" sz="2600" dirty="0"/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457200" y="322556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3200" dirty="0" smtClean="0">
                <a:solidFill>
                  <a:schemeClr val="bg1"/>
                </a:solidFill>
                <a:ea typeface="ＭＳ Ｐゴシック" charset="-128"/>
              </a:rPr>
              <a:t>Para cualquier SDLC se recomienda…</a:t>
            </a:r>
            <a:endParaRPr lang="es-ES" sz="1600" dirty="0">
              <a:solidFill>
                <a:schemeClr val="bg1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19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Reflexión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 b="1" dirty="0" smtClean="0">
                <a:solidFill>
                  <a:srgbClr val="FFFFFF"/>
                </a:solidFill>
              </a:rPr>
              <a:t>Reflexión</a:t>
            </a:r>
            <a:endParaRPr lang="es-ES_tradnl" sz="2400" b="1" dirty="0">
              <a:solidFill>
                <a:srgbClr val="FFFFFF"/>
              </a:solidFill>
            </a:endParaRPr>
          </a:p>
        </p:txBody>
      </p:sp>
      <p:sp>
        <p:nvSpPr>
          <p:cNvPr id="3" name="Marcador de conteni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s-CL" sz="2600" dirty="0" smtClean="0"/>
              <a:t>La calidad es relativa, depende de las características del producto y se debe medir.</a:t>
            </a:r>
          </a:p>
          <a:p>
            <a:pPr algn="just"/>
            <a:r>
              <a:rPr lang="es-CL" sz="2600" dirty="0" smtClean="0"/>
              <a:t>Para lograr un buen producto de calidad es imprescindible mejorar los procesos de desarrollo.</a:t>
            </a:r>
          </a:p>
          <a:p>
            <a:pPr algn="just"/>
            <a:r>
              <a:rPr lang="es-CL" sz="2600" dirty="0" smtClean="0"/>
              <a:t>Para mejorar los procesos debemos incluir actividades de pruebas en todas las etapas del desarrollo del software.</a:t>
            </a:r>
          </a:p>
          <a:p>
            <a:pPr algn="just"/>
            <a:r>
              <a:rPr lang="es-CL" sz="2600" dirty="0" smtClean="0"/>
              <a:t>Además, los procesos están desarrollados por personas y se recomienda incorporar buenas practicas en la empresa para lograr el cumplimiento de cada etapa.</a:t>
            </a:r>
            <a:endParaRPr lang="es-CL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Resultado de imagen para SER UN PUNTO DE REFEREN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6"/>
          <a:stretch>
            <a:fillRect/>
          </a:stretch>
        </p:blipFill>
        <p:spPr bwMode="auto">
          <a:xfrm>
            <a:off x="850151" y="1971585"/>
            <a:ext cx="7350538" cy="285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167586" y="543034"/>
            <a:ext cx="324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 b="1" dirty="0" smtClean="0">
                <a:solidFill>
                  <a:srgbClr val="FFFFFF"/>
                </a:solidFill>
              </a:rPr>
              <a:t>Reflexión</a:t>
            </a:r>
            <a:endParaRPr lang="es-ES_tradnl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526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dirty="0" smtClean="0"/>
              <a:t>Reforzar </a:t>
            </a:r>
          </a:p>
          <a:p>
            <a:pPr lvl="1"/>
            <a:r>
              <a:rPr lang="es-CL" sz="2400" dirty="0" smtClean="0"/>
              <a:t>Ciclo de desarrollo del software (SDLC)</a:t>
            </a:r>
          </a:p>
          <a:p>
            <a:r>
              <a:rPr lang="es-CL" sz="2800" dirty="0" smtClean="0"/>
              <a:t>Aprender</a:t>
            </a:r>
          </a:p>
          <a:p>
            <a:pPr lvl="1"/>
            <a:r>
              <a:rPr lang="es-CL" sz="2400" dirty="0"/>
              <a:t>Calidad y sus </a:t>
            </a:r>
            <a:r>
              <a:rPr lang="es-CL" sz="2400" dirty="0" smtClean="0"/>
              <a:t>características</a:t>
            </a:r>
          </a:p>
          <a:p>
            <a:pPr lvl="1"/>
            <a:r>
              <a:rPr lang="es-CL" sz="2400" dirty="0" smtClean="0"/>
              <a:t>Proceso de pruebas</a:t>
            </a:r>
          </a:p>
          <a:p>
            <a:pPr lvl="1"/>
            <a:r>
              <a:rPr lang="es-CL" sz="2400" dirty="0" smtClean="0"/>
              <a:t>Niveles de pruebas</a:t>
            </a:r>
            <a:endParaRPr lang="es-CL" sz="2400" dirty="0"/>
          </a:p>
          <a:p>
            <a:r>
              <a:rPr lang="es-CL" sz="2800" dirty="0" smtClean="0"/>
              <a:t>Relacionar </a:t>
            </a:r>
          </a:p>
          <a:p>
            <a:pPr lvl="1"/>
            <a:r>
              <a:rPr lang="es-CL" sz="2400" dirty="0" smtClean="0"/>
              <a:t>Ciclo de desarrollo del software y Calidad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167586" y="543034"/>
            <a:ext cx="324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solidFill>
                  <a:srgbClr val="FFFFFF"/>
                </a:solidFill>
              </a:rPr>
              <a:t>Objetivos</a:t>
            </a:r>
            <a:endParaRPr lang="es-ES_tradnl" sz="32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86" y="2743198"/>
            <a:ext cx="3807314" cy="18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30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7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Calidad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s-CL" sz="2400" dirty="0"/>
              <a:t>“La calidad es la suma de todos aquellos aspectos </a:t>
            </a:r>
            <a:r>
              <a:rPr lang="es-CL" sz="2400" dirty="0" smtClean="0"/>
              <a:t>o características </a:t>
            </a:r>
            <a:r>
              <a:rPr lang="es-CL" sz="2400" dirty="0"/>
              <a:t>de un producto o servicio que influyen en </a:t>
            </a:r>
            <a:r>
              <a:rPr lang="es-CL" sz="2400" dirty="0" smtClean="0"/>
              <a:t> su </a:t>
            </a:r>
            <a:r>
              <a:rPr lang="es-CL" sz="2400" dirty="0"/>
              <a:t>capacidad para satisfacer las necesidades, expresadas </a:t>
            </a:r>
            <a:r>
              <a:rPr lang="es-CL" sz="2400" dirty="0" smtClean="0"/>
              <a:t> o </a:t>
            </a:r>
            <a:r>
              <a:rPr lang="es-CL" sz="2400" dirty="0"/>
              <a:t>implícitas” (ISO 8402</a:t>
            </a:r>
            <a:r>
              <a:rPr lang="es-CL" sz="2400" dirty="0" smtClean="0"/>
              <a:t>).</a:t>
            </a:r>
            <a:endParaRPr lang="es-CL" sz="2400" dirty="0"/>
          </a:p>
          <a:p>
            <a:pPr algn="just">
              <a:buFont typeface="Wingdings" pitchFamily="2" charset="2"/>
              <a:buChar char="Ø"/>
            </a:pPr>
            <a:endParaRPr lang="es-CL" sz="2400" dirty="0" smtClean="0"/>
          </a:p>
          <a:p>
            <a:pPr algn="just">
              <a:buFont typeface="Wingdings" pitchFamily="2" charset="2"/>
              <a:buChar char="Ø"/>
            </a:pPr>
            <a:r>
              <a:rPr lang="es-CL" sz="2400" dirty="0" smtClean="0"/>
              <a:t>“</a:t>
            </a:r>
            <a:r>
              <a:rPr lang="es-CL" sz="2400" dirty="0"/>
              <a:t>Grado con el cual el cliente o usuario percibe que el </a:t>
            </a:r>
            <a:r>
              <a:rPr lang="es-CL" sz="2400" dirty="0" smtClean="0"/>
              <a:t> software </a:t>
            </a:r>
            <a:r>
              <a:rPr lang="es-CL" sz="2400" dirty="0"/>
              <a:t>satisface sus expectativas” (IEEE 729-83</a:t>
            </a:r>
            <a:r>
              <a:rPr lang="es-CL" sz="2400" dirty="0" smtClean="0"/>
              <a:t>).</a:t>
            </a:r>
            <a:endParaRPr lang="es-CL" sz="2400" dirty="0"/>
          </a:p>
          <a:p>
            <a:pPr>
              <a:buFont typeface="Wingdings" pitchFamily="2" charset="2"/>
              <a:buChar char="ü"/>
            </a:pPr>
            <a:endParaRPr lang="es-CL" sz="2400" dirty="0"/>
          </a:p>
          <a:p>
            <a:pPr>
              <a:buFont typeface="Wingdings" pitchFamily="2" charset="2"/>
              <a:buChar char="ü"/>
            </a:pPr>
            <a:endParaRPr lang="es-CL" sz="2400" dirty="0"/>
          </a:p>
          <a:p>
            <a:pPr>
              <a:buFont typeface="Wingdings" pitchFamily="2" charset="2"/>
              <a:buChar char="ü"/>
            </a:pPr>
            <a:endParaRPr lang="es-CL" sz="2400" dirty="0" smtClean="0"/>
          </a:p>
          <a:p>
            <a:pPr>
              <a:buFont typeface="Wingdings" pitchFamily="2" charset="2"/>
              <a:buChar char="ü"/>
            </a:pPr>
            <a:endParaRPr lang="es-CL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233694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  <a:latin typeface="+mn-lt"/>
              </a:rPr>
              <a:t>Calidad</a:t>
            </a:r>
            <a:endParaRPr lang="es-AR" sz="3200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840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3428992" y="142852"/>
            <a:ext cx="5572164" cy="142876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3200" dirty="0">
                <a:solidFill>
                  <a:schemeClr val="bg1"/>
                </a:solidFill>
                <a:ea typeface="ＭＳ Ｐゴシック" charset="-128"/>
              </a:rPr>
              <a:t>La calidad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57200" y="1412776"/>
            <a:ext cx="840108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I</a:t>
            </a:r>
            <a:r>
              <a:rPr lang="es-CL" sz="2400" dirty="0" smtClean="0"/>
              <a:t>mplica una comparación.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400" dirty="0" smtClean="0"/>
              <a:t>Permite </a:t>
            </a:r>
            <a:r>
              <a:rPr lang="es-CL" sz="2400" dirty="0"/>
              <a:t>escoger un producto de varios similares.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400" dirty="0" smtClean="0"/>
              <a:t>Es relativa, depende del gusto de cada persona y de las características del producto o servicio a adquirir.</a:t>
            </a:r>
            <a:endParaRPr lang="es-CL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400" dirty="0" smtClean="0"/>
              <a:t>La </a:t>
            </a:r>
            <a:r>
              <a:rPr lang="es-CL" sz="2400" dirty="0"/>
              <a:t>calidad se puede </a:t>
            </a:r>
            <a:r>
              <a:rPr lang="es-CL" sz="2400" dirty="0" smtClean="0"/>
              <a:t>medir, bueno</a:t>
            </a:r>
            <a:r>
              <a:rPr lang="es-CL" sz="2400" dirty="0"/>
              <a:t>, mas o menos o malo; grande o chico; resistente o </a:t>
            </a:r>
            <a:r>
              <a:rPr lang="es-CL" sz="2400" dirty="0" smtClean="0"/>
              <a:t>débil; rápido o lento; etc.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400" dirty="0" smtClean="0"/>
              <a:t>Depende de las necesidades o gustos de los usuarios.</a:t>
            </a:r>
            <a:endParaRPr lang="es-CL" sz="2000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23" y="5086918"/>
            <a:ext cx="2442754" cy="158290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44" y="5086918"/>
            <a:ext cx="2390536" cy="164349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170209" y="4557897"/>
            <a:ext cx="2186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b="1" dirty="0"/>
              <a:t>¿Cuál </a:t>
            </a:r>
            <a:r>
              <a:rPr lang="es-CL" b="1" dirty="0" smtClean="0"/>
              <a:t>auto es </a:t>
            </a:r>
            <a:r>
              <a:rPr lang="es-CL" b="1" dirty="0"/>
              <a:t>mejor?</a:t>
            </a:r>
          </a:p>
        </p:txBody>
      </p:sp>
    </p:spTree>
    <p:extLst>
      <p:ext uri="{BB962C8B-B14F-4D97-AF65-F5344CB8AC3E}">
        <p14:creationId xmlns:p14="http://schemas.microsoft.com/office/powerpoint/2010/main" val="214638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dirty="0" smtClean="0"/>
              <a:t>¿Cuál </a:t>
            </a:r>
            <a:r>
              <a:rPr lang="es-CL" sz="2800" dirty="0"/>
              <a:t>será mejor</a:t>
            </a:r>
            <a:r>
              <a:rPr lang="es-CL" sz="2800" dirty="0" smtClean="0"/>
              <a:t>?</a:t>
            </a:r>
            <a:endParaRPr lang="es-CL" sz="2800" dirty="0"/>
          </a:p>
        </p:txBody>
      </p:sp>
      <p:sp>
        <p:nvSpPr>
          <p:cNvPr id="3" name="Rectángulo 2"/>
          <p:cNvSpPr/>
          <p:nvPr/>
        </p:nvSpPr>
        <p:spPr>
          <a:xfrm>
            <a:off x="4869161" y="473425"/>
            <a:ext cx="3714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Google, Bing o </a:t>
            </a:r>
            <a:r>
              <a:rPr lang="es-CL" sz="3200" dirty="0" err="1" smtClean="0">
                <a:solidFill>
                  <a:schemeClr val="bg1"/>
                </a:solidFill>
              </a:rPr>
              <a:t>Yahoo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66" y="2140527"/>
            <a:ext cx="6137354" cy="434222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440592" y="1457603"/>
            <a:ext cx="4572000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dirty="0"/>
              <a:t>Todos cumplen la misma función, facilitan la búsqueda de información desde internet.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dirty="0"/>
              <a:t>Pero hay varias características que los hacen diferentes como la interfaz gráfica, la velocidad de respuesta, la variedad de información que presenta y las funcionalidades de idioma, búsqueda por región, por imágenes, por videos y por mapas.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dirty="0"/>
              <a:t>Entonces, ¿podrías decir que son iguales?¿Que tienen la misma calidad? ciertamente no, sus características y valor agregado hacen la diferencia.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677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 smtClean="0"/>
              <a:t>Debemos </a:t>
            </a:r>
            <a:r>
              <a:rPr lang="es-CL" dirty="0"/>
              <a:t>construir </a:t>
            </a:r>
            <a:r>
              <a:rPr lang="es-CL" dirty="0" smtClean="0"/>
              <a:t>software </a:t>
            </a:r>
            <a:r>
              <a:rPr lang="es-CL" dirty="0"/>
              <a:t>de calidad para:</a:t>
            </a:r>
          </a:p>
          <a:p>
            <a:pPr lvl="1"/>
            <a:r>
              <a:rPr lang="es-CL" dirty="0"/>
              <a:t>Cumplir con las expectativas de cliente</a:t>
            </a:r>
          </a:p>
          <a:p>
            <a:pPr lvl="1"/>
            <a:r>
              <a:rPr lang="es-CL" dirty="0"/>
              <a:t>Minimizar los defectos del software</a:t>
            </a:r>
          </a:p>
          <a:p>
            <a:pPr lvl="1"/>
            <a:r>
              <a:rPr lang="es-CL" dirty="0"/>
              <a:t>Aumentar la competitividad de la empresa</a:t>
            </a:r>
          </a:p>
          <a:p>
            <a:pPr lvl="1"/>
            <a:r>
              <a:rPr lang="es-CL" dirty="0"/>
              <a:t>Aumentar los ingresos de la </a:t>
            </a:r>
            <a:r>
              <a:rPr lang="es-CL" dirty="0" smtClean="0"/>
              <a:t>empresa</a:t>
            </a:r>
            <a:endParaRPr lang="es-CL" dirty="0"/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3200" dirty="0" smtClean="0">
                <a:solidFill>
                  <a:schemeClr val="bg1"/>
                </a:solidFill>
                <a:ea typeface="ＭＳ Ｐゴシック" charset="-128"/>
              </a:rPr>
              <a:t>¿Y porqué nos importa la calidad?</a:t>
            </a:r>
            <a:endParaRPr lang="es-ES" sz="3200" dirty="0">
              <a:solidFill>
                <a:schemeClr val="bg1"/>
              </a:solidFill>
              <a:ea typeface="ＭＳ Ｐゴシック" charset="-128"/>
            </a:endParaRP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0891">
            <a:off x="6526393" y="4702910"/>
            <a:ext cx="2242851" cy="16821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457200" y="476672"/>
            <a:ext cx="8229600" cy="5715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3200" dirty="0" smtClean="0">
                <a:solidFill>
                  <a:schemeClr val="bg1"/>
                </a:solidFill>
                <a:ea typeface="ＭＳ Ｐゴシック" charset="-128"/>
              </a:rPr>
              <a:t>No Calidad</a:t>
            </a:r>
            <a:endParaRPr lang="es-ES" sz="3200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8715404" y="428604"/>
            <a:ext cx="142876" cy="71438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428992" y="142852"/>
            <a:ext cx="5572164" cy="142876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dirty="0"/>
          </a:p>
        </p:txBody>
      </p:sp>
      <p:sp>
        <p:nvSpPr>
          <p:cNvPr id="7" name="6 Rectángulo redondeado"/>
          <p:cNvSpPr/>
          <p:nvPr/>
        </p:nvSpPr>
        <p:spPr>
          <a:xfrm>
            <a:off x="323528" y="1285860"/>
            <a:ext cx="8463314" cy="47285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s-CL" sz="2400" b="1" dirty="0" smtClean="0">
                <a:solidFill>
                  <a:schemeClr val="tx2">
                    <a:lumMod val="50000"/>
                  </a:schemeClr>
                </a:solidFill>
              </a:rPr>
              <a:t>l </a:t>
            </a:r>
            <a:r>
              <a:rPr lang="es-CL" sz="2400" b="1" dirty="0">
                <a:solidFill>
                  <a:schemeClr val="tx2">
                    <a:lumMod val="50000"/>
                  </a:schemeClr>
                </a:solidFill>
              </a:rPr>
              <a:t>costo de NO hacerlo en forma correcta la primera vez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Ineficiencia de los procesos productivos.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Ineficiencia de los procesos administrativos.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Lucros cesantes emergentes.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Insatisfacción de los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Pérdida de prestigio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Pérdida de mercado y/o venta</a:t>
            </a:r>
          </a:p>
          <a:p>
            <a:pPr algn="ctr"/>
            <a:endParaRPr lang="es-CL" sz="24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CL" sz="2400" b="1" dirty="0">
                <a:solidFill>
                  <a:schemeClr val="tx2">
                    <a:lumMod val="50000"/>
                  </a:schemeClr>
                </a:solidFill>
              </a:rPr>
              <a:t>¿Por qué nunca hay tiempo de hacerlo bien a la primera, pero siempre hay tiempo de hacerlo de nuevo?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8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</TotalTime>
  <Words>1595</Words>
  <Application>Microsoft Office PowerPoint</Application>
  <PresentationFormat>Presentación en pantalla (4:3)</PresentationFormat>
  <Paragraphs>254</Paragraphs>
  <Slides>24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ＭＳ Ｐゴシック</vt:lpstr>
      <vt:lpstr>Arial</vt:lpstr>
      <vt:lpstr>Calibri</vt:lpstr>
      <vt:lpstr>Candara</vt:lpstr>
      <vt:lpstr>Myriad Pro</vt:lpstr>
      <vt:lpstr>Verdana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Calidad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Barbara</cp:lastModifiedBy>
  <cp:revision>85</cp:revision>
  <dcterms:created xsi:type="dcterms:W3CDTF">2014-04-29T13:43:09Z</dcterms:created>
  <dcterms:modified xsi:type="dcterms:W3CDTF">2018-07-27T12:03:18Z</dcterms:modified>
</cp:coreProperties>
</file>